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7620000" cy="5715000"/>
  <p:notesSz cx="6858000" cy="9144000"/>
  <p:embeddedFontLst>
    <p:embeddedFont>
      <p:font typeface="Caveat" charset="0"/>
      <p:regular r:id="rId12"/>
      <p:bold r:id="rId13"/>
    </p:embeddedFont>
    <p:embeddedFont>
      <p:font typeface="Arimo" charset="0"/>
      <p:regular r:id="rId14"/>
      <p:italic r:id="rId15"/>
      <p:boldItalic r:id="rId16"/>
    </p:embeddedFont>
    <p:embeddedFont>
      <p:font typeface="Calibri" pitchFamily="34" charset="0"/>
      <p:regular r:id="rId17"/>
      <p:bold r:id="rId18"/>
      <p:italic r:id="rId19"/>
      <p:boldItalic r:id="rId20"/>
    </p:embeddedFont>
    <p:embeddedFont>
      <p:font typeface="Manrope" charset="0"/>
      <p:regular r:id="rId21"/>
      <p:bold r:id="rId22"/>
    </p:embeddedFont>
    <p:embeddedFont>
      <p:font typeface="Oranienbaum" charset="0"/>
      <p:regular r:id="rId23"/>
    </p:embeddedFont>
    <p:embeddedFont>
      <p:font typeface="Calibri Light" pitchFamily="34" charset="0"/>
      <p:regular r:id="rId24"/>
      <p: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6588"/>
    <p:restoredTop sz="93465"/>
  </p:normalViewPr>
  <p:slideViewPr>
    <p:cSldViewPr snapToGrid="0" snapToObjects="1">
      <p:cViewPr>
        <p:scale>
          <a:sx n="90" d="100"/>
          <a:sy n="90" d="100"/>
        </p:scale>
        <p:origin x="-2006" y="-312"/>
      </p:cViewPr>
      <p:guideLst>
        <p:guide orient="horz" pos="1800"/>
        <p:guide pos="24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2453" y="936861"/>
            <a:ext cx="6487795" cy="1992983"/>
          </a:xfrm>
        </p:spPr>
        <p:txBody>
          <a:bodyPr anchor="b"/>
          <a:lstStyle>
            <a:lvl1pPr algn="ctr"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4088" y="3006701"/>
            <a:ext cx="5724525" cy="1382101"/>
          </a:xfrm>
        </p:spPr>
        <p:txBody>
          <a:bodyPr/>
          <a:lstStyle>
            <a:lvl1pPr marL="0" indent="0" algn="ctr">
              <a:buNone/>
              <a:defRPr sz="2003"/>
            </a:lvl1pPr>
            <a:lvl2pPr marL="381625" indent="0" algn="ctr">
              <a:buNone/>
              <a:defRPr sz="1669"/>
            </a:lvl2pPr>
            <a:lvl3pPr marL="763250" indent="0" algn="ctr">
              <a:buNone/>
              <a:defRPr sz="1502"/>
            </a:lvl3pPr>
            <a:lvl4pPr marL="1144875" indent="0" algn="ctr">
              <a:buNone/>
              <a:defRPr sz="1336"/>
            </a:lvl4pPr>
            <a:lvl5pPr marL="1526499" indent="0" algn="ctr">
              <a:buNone/>
              <a:defRPr sz="1336"/>
            </a:lvl5pPr>
            <a:lvl6pPr marL="1908124" indent="0" algn="ctr">
              <a:buNone/>
              <a:defRPr sz="1336"/>
            </a:lvl6pPr>
            <a:lvl7pPr marL="2289749" indent="0" algn="ctr">
              <a:buNone/>
              <a:defRPr sz="1336"/>
            </a:lvl7pPr>
            <a:lvl8pPr marL="2671374" indent="0" algn="ctr">
              <a:buNone/>
              <a:defRPr sz="1336"/>
            </a:lvl8pPr>
            <a:lvl9pPr marL="3052999" indent="0" algn="ctr">
              <a:buNone/>
              <a:defRPr sz="13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8070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22042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62151" y="304778"/>
            <a:ext cx="1645801" cy="48512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4749" y="304778"/>
            <a:ext cx="4841994" cy="48512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238948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468983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73" y="1427158"/>
            <a:ext cx="6583204" cy="2381243"/>
          </a:xfrm>
        </p:spPr>
        <p:txBody>
          <a:bodyPr anchor="b"/>
          <a:lstStyle>
            <a:lvl1pPr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73" y="3830928"/>
            <a:ext cx="6583204" cy="1252239"/>
          </a:xfrm>
        </p:spPr>
        <p:txBody>
          <a:bodyPr/>
          <a:lstStyle>
            <a:lvl1pPr marL="0" indent="0">
              <a:buNone/>
              <a:defRPr sz="2003">
                <a:solidFill>
                  <a:schemeClr val="tx1"/>
                </a:solidFill>
              </a:defRPr>
            </a:lvl1pPr>
            <a:lvl2pPr marL="381625" indent="0">
              <a:buNone/>
              <a:defRPr sz="1669">
                <a:solidFill>
                  <a:schemeClr val="tx1">
                    <a:tint val="75000"/>
                  </a:schemeClr>
                </a:solidFill>
              </a:defRPr>
            </a:lvl2pPr>
            <a:lvl3pPr marL="763250" indent="0">
              <a:buNone/>
              <a:defRPr sz="1502">
                <a:solidFill>
                  <a:schemeClr val="tx1">
                    <a:tint val="75000"/>
                  </a:schemeClr>
                </a:solidFill>
              </a:defRPr>
            </a:lvl3pPr>
            <a:lvl4pPr marL="1144875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4pPr>
            <a:lvl5pPr marL="15264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5pPr>
            <a:lvl6pPr marL="190812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6pPr>
            <a:lvl7pPr marL="228974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7pPr>
            <a:lvl8pPr marL="267137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8pPr>
            <a:lvl9pPr marL="30529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39634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4748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4054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91053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04779"/>
            <a:ext cx="6583204" cy="11064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5743" y="1403304"/>
            <a:ext cx="3228989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43" y="2091042"/>
            <a:ext cx="3228989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4055" y="1403304"/>
            <a:ext cx="3244892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4055" y="2091042"/>
            <a:ext cx="3244892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47408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3663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20091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4892" y="824227"/>
            <a:ext cx="3864054" cy="4068123"/>
          </a:xfrm>
        </p:spPr>
        <p:txBody>
          <a:bodyPr/>
          <a:lstStyle>
            <a:lvl1pPr>
              <a:defRPr sz="2671"/>
            </a:lvl1pPr>
            <a:lvl2pPr>
              <a:defRPr sz="2337"/>
            </a:lvl2pPr>
            <a:lvl3pPr>
              <a:defRPr sz="2003"/>
            </a:lvl3pPr>
            <a:lvl4pPr>
              <a:defRPr sz="1669"/>
            </a:lvl4pPr>
            <a:lvl5pPr>
              <a:defRPr sz="1669"/>
            </a:lvl5pPr>
            <a:lvl6pPr>
              <a:defRPr sz="1669"/>
            </a:lvl6pPr>
            <a:lvl7pPr>
              <a:defRPr sz="1669"/>
            </a:lvl7pPr>
            <a:lvl8pPr>
              <a:defRPr sz="1669"/>
            </a:lvl8pPr>
            <a:lvl9pPr>
              <a:defRPr sz="16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803738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44892" y="824227"/>
            <a:ext cx="3864054" cy="4068123"/>
          </a:xfrm>
        </p:spPr>
        <p:txBody>
          <a:bodyPr anchor="t"/>
          <a:lstStyle>
            <a:lvl1pPr marL="0" indent="0">
              <a:buNone/>
              <a:defRPr sz="2671"/>
            </a:lvl1pPr>
            <a:lvl2pPr marL="381625" indent="0">
              <a:buNone/>
              <a:defRPr sz="2337"/>
            </a:lvl2pPr>
            <a:lvl3pPr marL="763250" indent="0">
              <a:buNone/>
              <a:defRPr sz="2003"/>
            </a:lvl3pPr>
            <a:lvl4pPr marL="1144875" indent="0">
              <a:buNone/>
              <a:defRPr sz="1669"/>
            </a:lvl4pPr>
            <a:lvl5pPr marL="1526499" indent="0">
              <a:buNone/>
              <a:defRPr sz="1669"/>
            </a:lvl5pPr>
            <a:lvl6pPr marL="1908124" indent="0">
              <a:buNone/>
              <a:defRPr sz="1669"/>
            </a:lvl6pPr>
            <a:lvl7pPr marL="2289749" indent="0">
              <a:buNone/>
              <a:defRPr sz="1669"/>
            </a:lvl7pPr>
            <a:lvl8pPr marL="2671374" indent="0">
              <a:buNone/>
              <a:defRPr sz="1669"/>
            </a:lvl8pPr>
            <a:lvl9pPr marL="3052999" indent="0">
              <a:buNone/>
              <a:defRPr sz="166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286704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4748" y="304779"/>
            <a:ext cx="6583204" cy="11064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4748" y="1523890"/>
            <a:ext cx="6583204" cy="3632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4748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950DF-CD20-6846-B942-C3FE0C0FE064}" type="datetimeFigureOut">
              <a:rPr lang="en-US" smtClean="0"/>
              <a:pPr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28332" y="5305788"/>
            <a:ext cx="2576036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90594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672CF-3E8F-2847-9E6D-9BC391C825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6130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63250" rtl="0" eaLnBrk="1" latinLnBrk="0" hangingPunct="1">
        <a:lnSpc>
          <a:spcPct val="90000"/>
        </a:lnSpc>
        <a:spcBef>
          <a:spcPct val="0"/>
        </a:spcBef>
        <a:buNone/>
        <a:defRPr sz="36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812" indent="-190812" algn="l" defTabSz="763250" rtl="0" eaLnBrk="1" latinLnBrk="0" hangingPunct="1">
        <a:lnSpc>
          <a:spcPct val="90000"/>
        </a:lnSpc>
        <a:spcBef>
          <a:spcPts val="835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724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3" kern="1200">
          <a:solidFill>
            <a:schemeClr val="tx1"/>
          </a:solidFill>
          <a:latin typeface="+mn-lt"/>
          <a:ea typeface="+mn-ea"/>
          <a:cs typeface="+mn-cs"/>
        </a:defRPr>
      </a:lvl2pPr>
      <a:lvl3pPr marL="95406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9" kern="1200">
          <a:solidFill>
            <a:schemeClr val="tx1"/>
          </a:solidFill>
          <a:latin typeface="+mn-lt"/>
          <a:ea typeface="+mn-ea"/>
          <a:cs typeface="+mn-cs"/>
        </a:defRPr>
      </a:lvl3pPr>
      <a:lvl4pPr marL="133568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71731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20989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48056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862186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24381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1pPr>
      <a:lvl2pPr marL="38162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2pPr>
      <a:lvl3pPr marL="76325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3pPr>
      <a:lvl4pPr marL="114487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5264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190812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28974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67137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0529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Рисунок 22" descr="фон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100"/>
            <a:ext cx="7620000" cy="575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 rot="21567150">
            <a:off x="3097758" y="1976525"/>
            <a:ext cx="1645500" cy="3048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FFFFFF">
                    <a:alpha val="100000"/>
                  </a:srgbClr>
                </a:solidFill>
                <a:latin typeface="Caveat"/>
              </a:rPr>
              <a:t>creative by</a:t>
            </a:r>
          </a:p>
        </p:txBody>
      </p:sp>
      <p:sp>
        <p:nvSpPr>
          <p:cNvPr id="5" name="TextBox 5"/>
          <p:cNvSpPr txBox="1"/>
          <p:nvPr/>
        </p:nvSpPr>
        <p:spPr>
          <a:xfrm rot="21600000">
            <a:off x="2913363" y="2407613"/>
            <a:ext cx="2636100" cy="123825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r">
              <a:lnSpc>
                <a:spcPts val="975"/>
              </a:lnSpc>
            </a:pPr>
            <a:r>
              <a:rPr lang="en-US" sz="975" b="1" i="0" spc="675" dirty="0">
                <a:solidFill>
                  <a:srgbClr val="FFFFFF">
                    <a:alpha val="100000"/>
                  </a:srgbClr>
                </a:solidFill>
                <a:latin typeface="Arimo"/>
              </a:rPr>
              <a:t>ДАРЬЯ ИВАНОВА</a:t>
            </a:r>
          </a:p>
        </p:txBody>
      </p:sp>
      <p:grpSp>
        <p:nvGrpSpPr>
          <p:cNvPr id="7" name="Group 7"/>
          <p:cNvGrpSpPr/>
          <p:nvPr/>
        </p:nvGrpSpPr>
        <p:grpSpPr>
          <a:xfrm rot="21600000">
            <a:off x="374899" y="-38100"/>
            <a:ext cx="2895600" cy="5410200"/>
            <a:chOff x="374899" y="-38100"/>
            <a:chExt cx="2895600" cy="5410200"/>
          </a:xfrm>
        </p:grpSpPr>
        <p:sp>
          <p:nvSpPr>
            <p:cNvPr id="6" name="Freeform 6"/>
            <p:cNvSpPr/>
            <p:nvPr/>
          </p:nvSpPr>
          <p:spPr>
            <a:xfrm>
              <a:off x="374899" y="-38100"/>
              <a:ext cx="2895600" cy="54102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65000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 rot="21600000">
            <a:off x="478311" y="543515"/>
            <a:ext cx="2896067" cy="1133475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l">
              <a:lnSpc>
                <a:spcPts val="2970"/>
              </a:lnSpc>
            </a:pPr>
            <a:r>
              <a:rPr lang="en-US" sz="2700" b="1" i="0" spc="172" dirty="0">
                <a:solidFill>
                  <a:srgbClr val="FFFFFF">
                    <a:alpha val="100000"/>
                  </a:srgbClr>
                </a:solidFill>
                <a:latin typeface="Arimo"/>
              </a:rPr>
              <a:t>ПРАВИЛЬНЫЙПОИСК В GOOGLE</a:t>
            </a:r>
          </a:p>
        </p:txBody>
      </p:sp>
      <p:cxnSp>
        <p:nvCxnSpPr>
          <p:cNvPr id="9" name="Straight Connector 9"/>
          <p:cNvCxnSpPr>
            <a:cxnSpLocks/>
          </p:cNvCxnSpPr>
          <p:nvPr/>
        </p:nvCxnSpPr>
        <p:spPr>
          <a:xfrm rot="21600000">
            <a:off x="5542263" y="2474288"/>
            <a:ext cx="390525" cy="0"/>
          </a:xfrm>
          <a:prstGeom prst="line">
            <a:avLst/>
          </a:prstGeom>
          <a:ln w="9525">
            <a:solidFill>
              <a:srgbClr val="FFFFFF">
                <a:alpha val="10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1"/>
          <p:cNvGrpSpPr/>
          <p:nvPr/>
        </p:nvGrpSpPr>
        <p:grpSpPr>
          <a:xfrm rot="21600000">
            <a:off x="6066438" y="2389605"/>
            <a:ext cx="159860" cy="159860"/>
            <a:chOff x="6066438" y="2389605"/>
            <a:chExt cx="159860" cy="159860"/>
          </a:xfrm>
        </p:grpSpPr>
        <p:sp>
          <p:nvSpPr>
            <p:cNvPr id="10" name="Freeform 10"/>
            <p:cNvSpPr/>
            <p:nvPr/>
          </p:nvSpPr>
          <p:spPr>
            <a:xfrm>
              <a:off x="6066438" y="2389605"/>
              <a:ext cx="159860" cy="15986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21600000">
            <a:off x="6290849" y="2398378"/>
            <a:ext cx="204733" cy="142353"/>
            <a:chOff x="6290849" y="2398378"/>
            <a:chExt cx="204733" cy="142353"/>
          </a:xfrm>
        </p:grpSpPr>
        <p:sp>
          <p:nvSpPr>
            <p:cNvPr id="12" name="Freeform 12"/>
            <p:cNvSpPr/>
            <p:nvPr/>
          </p:nvSpPr>
          <p:spPr>
            <a:xfrm>
              <a:off x="6290849" y="2398378"/>
              <a:ext cx="204733" cy="142353"/>
            </a:xfrm>
            <a:custGeom>
              <a:avLst/>
              <a:gdLst/>
              <a:ahLst/>
              <a:cxnLst/>
              <a:rect l="0" t="0" r="0" b="0"/>
              <a:pathLst>
                <a:path w="302895" h="210883">
                  <a:moveTo>
                    <a:pt x="151409" y="0"/>
                  </a:moveTo>
                  <a:lnTo>
                    <a:pt x="0" y="210883"/>
                  </a:lnTo>
                  <a:lnTo>
                    <a:pt x="302895" y="210883"/>
                  </a:lnTo>
                  <a:lnTo>
                    <a:pt x="151409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6560098" y="2389605"/>
            <a:ext cx="159860" cy="159860"/>
            <a:chOff x="6560098" y="2389605"/>
            <a:chExt cx="159860" cy="159860"/>
          </a:xfrm>
        </p:grpSpPr>
        <p:sp>
          <p:nvSpPr>
            <p:cNvPr id="14" name="Freeform 14"/>
            <p:cNvSpPr/>
            <p:nvPr/>
          </p:nvSpPr>
          <p:spPr>
            <a:xfrm>
              <a:off x="6560098" y="2389605"/>
              <a:ext cx="159860" cy="15986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587498" y="3985965"/>
            <a:ext cx="1162050" cy="1219200"/>
            <a:chOff x="587498" y="3985965"/>
            <a:chExt cx="1162050" cy="1219200"/>
          </a:xfrm>
        </p:grpSpPr>
        <p:sp>
          <p:nvSpPr>
            <p:cNvPr id="18" name="Freeform 18"/>
            <p:cNvSpPr/>
            <p:nvPr/>
          </p:nvSpPr>
          <p:spPr>
            <a:xfrm>
              <a:off x="587498" y="3985965"/>
              <a:ext cx="1162050" cy="1219200"/>
            </a:xfrm>
            <a:custGeom>
              <a:avLst/>
              <a:gdLst/>
              <a:ahLst/>
              <a:cxnLst/>
              <a:rect l="0" t="0" r="0" b="0"/>
              <a:pathLst>
                <a:path w="291286" h="304801">
                  <a:moveTo>
                    <a:pt x="112724" y="26004"/>
                  </a:moveTo>
                  <a:cubicBezTo>
                    <a:pt x="64785" y="26004"/>
                    <a:pt x="25780" y="65009"/>
                    <a:pt x="25780" y="112948"/>
                  </a:cubicBezTo>
                  <a:cubicBezTo>
                    <a:pt x="25780" y="160887"/>
                    <a:pt x="64785" y="199892"/>
                    <a:pt x="112724" y="199892"/>
                  </a:cubicBezTo>
                  <a:cubicBezTo>
                    <a:pt x="160663" y="199892"/>
                    <a:pt x="199668" y="160887"/>
                    <a:pt x="199668" y="112948"/>
                  </a:cubicBezTo>
                  <a:cubicBezTo>
                    <a:pt x="199668" y="65009"/>
                    <a:pt x="160673" y="26004"/>
                    <a:pt x="112724" y="26004"/>
                  </a:cubicBezTo>
                  <a:close/>
                  <a:moveTo>
                    <a:pt x="112724" y="189672"/>
                  </a:moveTo>
                  <a:cubicBezTo>
                    <a:pt x="70414" y="189672"/>
                    <a:pt x="36010" y="155249"/>
                    <a:pt x="36010" y="112958"/>
                  </a:cubicBezTo>
                  <a:cubicBezTo>
                    <a:pt x="36010" y="70648"/>
                    <a:pt x="70424" y="36243"/>
                    <a:pt x="112724" y="36243"/>
                  </a:cubicBezTo>
                  <a:cubicBezTo>
                    <a:pt x="155034" y="36243"/>
                    <a:pt x="189439" y="70657"/>
                    <a:pt x="189439" y="112958"/>
                  </a:cubicBezTo>
                  <a:cubicBezTo>
                    <a:pt x="189439" y="155258"/>
                    <a:pt x="155034" y="189672"/>
                    <a:pt x="112724" y="189672"/>
                  </a:cubicBezTo>
                  <a:close/>
                  <a:moveTo>
                    <a:pt x="287317" y="271120"/>
                  </a:moveTo>
                  <a:lnTo>
                    <a:pt x="234987" y="213675"/>
                  </a:lnTo>
                  <a:cubicBezTo>
                    <a:pt x="230958" y="209636"/>
                    <a:pt x="225862" y="208246"/>
                    <a:pt x="221195" y="208951"/>
                  </a:cubicBezTo>
                  <a:lnTo>
                    <a:pt x="199002" y="185052"/>
                  </a:lnTo>
                  <a:cubicBezTo>
                    <a:pt x="219480" y="161145"/>
                    <a:pt x="229205" y="128855"/>
                    <a:pt x="225224" y="95984"/>
                  </a:cubicBezTo>
                  <a:cubicBezTo>
                    <a:pt x="224872" y="93174"/>
                    <a:pt x="222271" y="91155"/>
                    <a:pt x="219528" y="91517"/>
                  </a:cubicBezTo>
                  <a:cubicBezTo>
                    <a:pt x="216728" y="91869"/>
                    <a:pt x="214727" y="94412"/>
                    <a:pt x="215070" y="97213"/>
                  </a:cubicBezTo>
                  <a:cubicBezTo>
                    <a:pt x="219261" y="131846"/>
                    <a:pt x="206898" y="165745"/>
                    <a:pt x="181942" y="187948"/>
                  </a:cubicBezTo>
                  <a:cubicBezTo>
                    <a:pt x="161664" y="206331"/>
                    <a:pt x="135470" y="215789"/>
                    <a:pt x="107876" y="214504"/>
                  </a:cubicBezTo>
                  <a:cubicBezTo>
                    <a:pt x="80377" y="213227"/>
                    <a:pt x="55117" y="201378"/>
                    <a:pt x="36753" y="181138"/>
                  </a:cubicBezTo>
                  <a:cubicBezTo>
                    <a:pt x="-1119" y="139370"/>
                    <a:pt x="1929" y="74696"/>
                    <a:pt x="43554" y="36948"/>
                  </a:cubicBezTo>
                  <a:cubicBezTo>
                    <a:pt x="85626" y="-1190"/>
                    <a:pt x="150748" y="1858"/>
                    <a:pt x="188743" y="43758"/>
                  </a:cubicBezTo>
                  <a:cubicBezTo>
                    <a:pt x="190639" y="45863"/>
                    <a:pt x="193887" y="46006"/>
                    <a:pt x="195963" y="44111"/>
                  </a:cubicBezTo>
                  <a:cubicBezTo>
                    <a:pt x="198049" y="42215"/>
                    <a:pt x="198211" y="38986"/>
                    <a:pt x="196316" y="36891"/>
                  </a:cubicBezTo>
                  <a:cubicBezTo>
                    <a:pt x="154529" y="-9172"/>
                    <a:pt x="82920" y="-12582"/>
                    <a:pt x="36677" y="29385"/>
                  </a:cubicBezTo>
                  <a:cubicBezTo>
                    <a:pt x="-9120" y="70914"/>
                    <a:pt x="-12491" y="142066"/>
                    <a:pt x="29171" y="187986"/>
                  </a:cubicBezTo>
                  <a:cubicBezTo>
                    <a:pt x="49364" y="210255"/>
                    <a:pt x="77148" y="223295"/>
                    <a:pt x="107390" y="224695"/>
                  </a:cubicBezTo>
                  <a:cubicBezTo>
                    <a:pt x="109190" y="224781"/>
                    <a:pt x="110991" y="224819"/>
                    <a:pt x="112791" y="224819"/>
                  </a:cubicBezTo>
                  <a:cubicBezTo>
                    <a:pt x="136651" y="224819"/>
                    <a:pt x="159444" y="217390"/>
                    <a:pt x="178590" y="203655"/>
                  </a:cubicBezTo>
                  <a:lnTo>
                    <a:pt x="200240" y="226962"/>
                  </a:lnTo>
                  <a:cubicBezTo>
                    <a:pt x="199535" y="228772"/>
                    <a:pt x="199106" y="230658"/>
                    <a:pt x="199106" y="232534"/>
                  </a:cubicBezTo>
                  <a:cubicBezTo>
                    <a:pt x="199097" y="236230"/>
                    <a:pt x="200554" y="239726"/>
                    <a:pt x="203021" y="242183"/>
                  </a:cubicBezTo>
                  <a:lnTo>
                    <a:pt x="231663" y="273902"/>
                  </a:lnTo>
                  <a:cubicBezTo>
                    <a:pt x="233549" y="275987"/>
                    <a:pt x="236778" y="276149"/>
                    <a:pt x="238883" y="274273"/>
                  </a:cubicBezTo>
                  <a:cubicBezTo>
                    <a:pt x="240978" y="272378"/>
                    <a:pt x="241150" y="269149"/>
                    <a:pt x="239254" y="267053"/>
                  </a:cubicBezTo>
                  <a:lnTo>
                    <a:pt x="210441" y="235144"/>
                  </a:lnTo>
                  <a:cubicBezTo>
                    <a:pt x="209708" y="234411"/>
                    <a:pt x="209346" y="233563"/>
                    <a:pt x="209346" y="232544"/>
                  </a:cubicBezTo>
                  <a:cubicBezTo>
                    <a:pt x="209346" y="231058"/>
                    <a:pt x="210146" y="229382"/>
                    <a:pt x="211260" y="228267"/>
                  </a:cubicBezTo>
                  <a:lnTo>
                    <a:pt x="220681" y="219876"/>
                  </a:lnTo>
                  <a:cubicBezTo>
                    <a:pt x="222776" y="217799"/>
                    <a:pt x="225834" y="218933"/>
                    <a:pt x="227605" y="220723"/>
                  </a:cubicBezTo>
                  <a:lnTo>
                    <a:pt x="279936" y="278169"/>
                  </a:lnTo>
                  <a:cubicBezTo>
                    <a:pt x="282012" y="280255"/>
                    <a:pt x="280869" y="283303"/>
                    <a:pt x="279135" y="285055"/>
                  </a:cubicBezTo>
                  <a:lnTo>
                    <a:pt x="269706" y="293447"/>
                  </a:lnTo>
                  <a:cubicBezTo>
                    <a:pt x="268963" y="294190"/>
                    <a:pt x="268125" y="294552"/>
                    <a:pt x="267105" y="294552"/>
                  </a:cubicBezTo>
                  <a:cubicBezTo>
                    <a:pt x="265619" y="294552"/>
                    <a:pt x="263943" y="293752"/>
                    <a:pt x="262800" y="292618"/>
                  </a:cubicBezTo>
                  <a:lnTo>
                    <a:pt x="253589" y="282388"/>
                  </a:lnTo>
                  <a:cubicBezTo>
                    <a:pt x="251694" y="280293"/>
                    <a:pt x="248465" y="280093"/>
                    <a:pt x="246369" y="282017"/>
                  </a:cubicBezTo>
                  <a:cubicBezTo>
                    <a:pt x="244274" y="283912"/>
                    <a:pt x="244102" y="287132"/>
                    <a:pt x="245998" y="289237"/>
                  </a:cubicBezTo>
                  <a:lnTo>
                    <a:pt x="255390" y="299657"/>
                  </a:lnTo>
                  <a:cubicBezTo>
                    <a:pt x="258657" y="302924"/>
                    <a:pt x="262924" y="304801"/>
                    <a:pt x="267115" y="304801"/>
                  </a:cubicBezTo>
                  <a:cubicBezTo>
                    <a:pt x="270830" y="304801"/>
                    <a:pt x="274306" y="303334"/>
                    <a:pt x="276697" y="300895"/>
                  </a:cubicBezTo>
                  <a:lnTo>
                    <a:pt x="286127" y="292504"/>
                  </a:lnTo>
                  <a:cubicBezTo>
                    <a:pt x="292566" y="286065"/>
                    <a:pt x="292994" y="276797"/>
                    <a:pt x="287317" y="271120"/>
                  </a:cubicBezTo>
                  <a:close/>
                  <a:moveTo>
                    <a:pt x="206555" y="218752"/>
                  </a:moveTo>
                  <a:lnTo>
                    <a:pt x="186629" y="197301"/>
                  </a:lnTo>
                  <a:cubicBezTo>
                    <a:pt x="187333" y="196692"/>
                    <a:pt x="188076" y="196158"/>
                    <a:pt x="188762" y="195539"/>
                  </a:cubicBezTo>
                  <a:cubicBezTo>
                    <a:pt x="189867" y="194549"/>
                    <a:pt x="190810" y="193425"/>
                    <a:pt x="191877" y="192396"/>
                  </a:cubicBezTo>
                  <a:lnTo>
                    <a:pt x="211918" y="213980"/>
                  </a:lnTo>
                  <a:lnTo>
                    <a:pt x="206555" y="218752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rot="5400000">
            <a:off x="-369148" y="232949"/>
            <a:ext cx="831118" cy="351672"/>
            <a:chOff x="-19832" y="-14932"/>
            <a:chExt cx="227029" cy="243345"/>
          </a:xfrm>
        </p:grpSpPr>
        <p:sp>
          <p:nvSpPr>
            <p:cNvPr id="2" name="Freeform 2"/>
            <p:cNvSpPr/>
            <p:nvPr/>
          </p:nvSpPr>
          <p:spPr>
            <a:xfrm>
              <a:off x="-19832" y="-14932"/>
              <a:ext cx="227029" cy="24334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5400000">
            <a:off x="7192060" y="5141292"/>
            <a:ext cx="765258" cy="403511"/>
            <a:chOff x="7381093" y="5490489"/>
            <a:chExt cx="227029" cy="243345"/>
          </a:xfrm>
        </p:grpSpPr>
        <p:sp>
          <p:nvSpPr>
            <p:cNvPr id="4" name="Freeform 4"/>
            <p:cNvSpPr/>
            <p:nvPr/>
          </p:nvSpPr>
          <p:spPr>
            <a:xfrm>
              <a:off x="7381093" y="5490489"/>
              <a:ext cx="227029" cy="24334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2480873" y="481443"/>
            <a:ext cx="2813694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675">
                <a:solidFill>
                  <a:srgbClr val="000000">
                    <a:alpha val="100000"/>
                  </a:srgbClr>
                </a:solidFill>
                <a:latin typeface="Oranienbaum"/>
              </a:rPr>
              <a:t>ЗАКЛЮЧЕНИЕ</a:t>
            </a:r>
          </a:p>
        </p:txBody>
      </p:sp>
      <p:grpSp>
        <p:nvGrpSpPr>
          <p:cNvPr id="8" name="Group 8"/>
          <p:cNvGrpSpPr/>
          <p:nvPr/>
        </p:nvGrpSpPr>
        <p:grpSpPr>
          <a:xfrm rot="21600000">
            <a:off x="1583796" y="979161"/>
            <a:ext cx="4600575" cy="95250"/>
            <a:chOff x="1583796" y="979161"/>
            <a:chExt cx="4600575" cy="95250"/>
          </a:xfrm>
        </p:grpSpPr>
        <p:sp>
          <p:nvSpPr>
            <p:cNvPr id="7" name="Freeform 7"/>
            <p:cNvSpPr/>
            <p:nvPr/>
          </p:nvSpPr>
          <p:spPr>
            <a:xfrm>
              <a:off x="1583796" y="979161"/>
              <a:ext cx="4600575" cy="952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21600000">
            <a:off x="1193254" y="1613459"/>
            <a:ext cx="5381625" cy="2981325"/>
            <a:chOff x="1193254" y="1613459"/>
            <a:chExt cx="5381625" cy="2981325"/>
          </a:xfrm>
        </p:grpSpPr>
        <p:sp>
          <p:nvSpPr>
            <p:cNvPr id="9" name="Freeform 9"/>
            <p:cNvSpPr/>
            <p:nvPr/>
          </p:nvSpPr>
          <p:spPr>
            <a:xfrm>
              <a:off x="1193254" y="1613459"/>
              <a:ext cx="5381625" cy="298132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9C5">
                <a:alpha val="3500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 rot="21600000">
            <a:off x="1312332" y="2070135"/>
            <a:ext cx="5150700" cy="205740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ctr">
              <a:lnSpc>
                <a:spcPts val="1800"/>
              </a:lnSpc>
            </a:pPr>
            <a:r>
              <a:rPr lang="en-US" sz="1800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Таким образом, мы узнали, как правильно гуглить и какие есть команды для быстрого и удобного поиска информации, и теперь зная все эти фишки, вы будете намного быстрее писать проекты или сообщение по какой-либо теме. Теперь вы не будете сидеть часами над поиском нужной вам информации. Создали брошюру в которой находятся все эти фишки для удобного поиска.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222248" y="3989918"/>
            <a:ext cx="1504950" cy="150495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6254775" y="1238260"/>
            <a:ext cx="1028700" cy="10287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1353973">
            <a:off x="5541521" y="4833641"/>
            <a:ext cx="723900" cy="723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21408603">
            <a:off x="874530" y="-14536"/>
            <a:ext cx="3677497" cy="1381125"/>
          </a:xfrm>
          <a:prstGeom prst="rect">
            <a:avLst/>
          </a:prstGeom>
        </p:spPr>
        <p:txBody>
          <a:bodyPr lIns="0" tIns="154800" rIns="0" bIns="0" rtlCol="0" anchor="t"/>
          <a:lstStyle/>
          <a:p>
            <a:pPr algn="ctr">
              <a:lnSpc>
                <a:spcPts val="10875"/>
              </a:lnSpc>
            </a:pPr>
            <a:r>
              <a:rPr lang="en-US" sz="10875" b="0" i="0" spc="0" dirty="0">
                <a:solidFill>
                  <a:srgbClr val="724DFF">
                    <a:alpha val="100000"/>
                  </a:srgbClr>
                </a:solidFill>
                <a:latin typeface="Caveat"/>
              </a:rPr>
              <a:t>Google</a:t>
            </a:r>
          </a:p>
        </p:txBody>
      </p:sp>
      <p:sp>
        <p:nvSpPr>
          <p:cNvPr id="3" name="TextBox 3"/>
          <p:cNvSpPr txBox="1"/>
          <p:nvPr/>
        </p:nvSpPr>
        <p:spPr>
          <a:xfrm rot="21599300">
            <a:off x="4587714" y="1318573"/>
            <a:ext cx="2369400" cy="10668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100"/>
              </a:lnSpc>
            </a:pP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это поисковая система с дополнительными инструментами и сервисами</a:t>
            </a:r>
          </a:p>
        </p:txBody>
      </p:sp>
      <p:cxnSp>
        <p:nvCxnSpPr>
          <p:cNvPr id="4" name="Straight Connector 4"/>
          <p:cNvCxnSpPr>
            <a:cxnSpLocks/>
          </p:cNvCxnSpPr>
          <p:nvPr/>
        </p:nvCxnSpPr>
        <p:spPr>
          <a:xfrm rot="21599300">
            <a:off x="4094199" y="1467804"/>
            <a:ext cx="333375" cy="0"/>
          </a:xfrm>
          <a:prstGeom prst="line">
            <a:avLst/>
          </a:prstGeom>
          <a:ln w="9525">
            <a:solidFill>
              <a:srgbClr val="000000">
                <a:alpha val="10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6"/>
          <p:cNvSpPr txBox="1"/>
          <p:nvPr/>
        </p:nvSpPr>
        <p:spPr>
          <a:xfrm rot="21600000">
            <a:off x="286524" y="2600220"/>
            <a:ext cx="3807675" cy="5810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282"/>
              </a:lnSpc>
            </a:pPr>
            <a:r>
              <a:rPr lang="en-US" sz="2282" b="1" i="0" spc="0">
                <a:solidFill>
                  <a:srgbClr val="724DFF">
                    <a:alpha val="100000"/>
                  </a:srgbClr>
                </a:solidFill>
                <a:latin typeface="Arimo"/>
              </a:rPr>
              <a:t>Сопутствуюшие сервисы Google:</a:t>
            </a:r>
          </a:p>
        </p:txBody>
      </p:sp>
      <p:sp>
        <p:nvSpPr>
          <p:cNvPr id="7" name="TextBox 7"/>
          <p:cNvSpPr txBox="1"/>
          <p:nvPr/>
        </p:nvSpPr>
        <p:spPr>
          <a:xfrm rot="21599300">
            <a:off x="431058" y="12857180"/>
            <a:ext cx="1169250" cy="676208325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just">
              <a:lnSpc>
                <a:spcPts val="0"/>
              </a:lnSpc>
            </a:pP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Wingdings"/>
              </a:rPr>
              <a:t>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   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Фото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–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хранение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фотоальбомов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,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обмен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фотографиями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.</a:t>
            </a:r>
          </a:p>
          <a:p>
            <a:pPr algn="just">
              <a:lnSpc>
                <a:spcPts val="0"/>
              </a:lnSpc>
            </a:pP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Wingdings"/>
              </a:rPr>
              <a:t>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    Docs –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работа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с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документами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,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текстовые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редакторы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,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просмотр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и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редактирование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документов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из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любой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точки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мира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.</a:t>
            </a:r>
          </a:p>
          <a:p>
            <a:pPr algn="just">
              <a:lnSpc>
                <a:spcPts val="0"/>
              </a:lnSpc>
            </a:pP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Wingdings"/>
              </a:rPr>
              <a:t>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   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Карты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– система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картографии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по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всему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миру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с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точками-объектами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.</a:t>
            </a:r>
          </a:p>
          <a:p>
            <a:pPr algn="just">
              <a:lnSpc>
                <a:spcPts val="0"/>
              </a:lnSpc>
            </a:pP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Wingdings"/>
              </a:rPr>
              <a:t>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   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Календарь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–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планировщик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событий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.</a:t>
            </a:r>
          </a:p>
          <a:p>
            <a:pPr algn="just">
              <a:lnSpc>
                <a:spcPts val="0"/>
              </a:lnSpc>
            </a:pP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Wingdings"/>
              </a:rPr>
              <a:t>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    Hangouts –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онлайн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чат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.</a:t>
            </a:r>
          </a:p>
          <a:p>
            <a:pPr algn="just">
              <a:lnSpc>
                <a:spcPts val="0"/>
              </a:lnSpc>
            </a:pP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Wingdings"/>
              </a:rPr>
              <a:t>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    Talk –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мессенджер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,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обмен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 </a:t>
            </a:r>
            <a:r>
              <a:rPr lang="en-US" sz="1182" b="0" i="0" spc="0" dirty="0" err="1">
                <a:solidFill>
                  <a:srgbClr val="000000">
                    <a:alpha val="100000"/>
                  </a:srgbClr>
                </a:solidFill>
                <a:latin typeface="Times New Roman"/>
              </a:rPr>
              <a:t>сообщениями</a:t>
            </a:r>
            <a:r>
              <a:rPr lang="en-US" sz="1182" b="0" i="0" spc="0" dirty="0">
                <a:solidFill>
                  <a:srgbClr val="000000">
                    <a:alpha val="100000"/>
                  </a:srgbClr>
                </a:solidFill>
                <a:latin typeface="Times New Roman"/>
              </a:rPr>
              <a:t>.</a:t>
            </a:r>
          </a:p>
        </p:txBody>
      </p:sp>
      <p:sp>
        <p:nvSpPr>
          <p:cNvPr id="8" name="TextBox 8"/>
          <p:cNvSpPr txBox="1"/>
          <p:nvPr/>
        </p:nvSpPr>
        <p:spPr>
          <a:xfrm rot="21600000">
            <a:off x="640952" y="3469862"/>
            <a:ext cx="2464311" cy="17526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530"/>
              </a:lnSpc>
            </a:pPr>
            <a:r>
              <a:rPr lang="en-US" sz="1275" b="1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Google+ </a:t>
            </a:r>
            <a:r>
              <a:rPr lang="en-US" sz="1275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– социальная сеть</a:t>
            </a:r>
          </a:p>
          <a:p>
            <a:pPr algn="l">
              <a:lnSpc>
                <a:spcPts val="1530"/>
              </a:lnSpc>
            </a:pPr>
            <a:endParaRPr/>
          </a:p>
          <a:p>
            <a:pPr algn="l">
              <a:lnSpc>
                <a:spcPts val="1530"/>
              </a:lnSpc>
            </a:pPr>
            <a:r>
              <a:rPr lang="en-US" sz="1275" b="1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YouTube</a:t>
            </a:r>
            <a:r>
              <a:rPr lang="en-US" sz="1275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 – самый популярный видео-хостинг</a:t>
            </a:r>
          </a:p>
          <a:p>
            <a:pPr algn="l">
              <a:lnSpc>
                <a:spcPts val="1530"/>
              </a:lnSpc>
            </a:pPr>
            <a:endParaRPr/>
          </a:p>
          <a:p>
            <a:pPr algn="l">
              <a:lnSpc>
                <a:spcPts val="1530"/>
              </a:lnSpc>
            </a:pPr>
            <a:r>
              <a:rPr lang="en-US" sz="1275" b="1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Почта</a:t>
            </a:r>
            <a:r>
              <a:rPr lang="en-US" sz="1275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 – обмен электронными письмами</a:t>
            </a:r>
          </a:p>
          <a:p>
            <a:pPr algn="l">
              <a:lnSpc>
                <a:spcPts val="1530"/>
              </a:lnSpc>
            </a:pPr>
            <a:endParaRPr/>
          </a:p>
          <a:p>
            <a:pPr algn="l">
              <a:lnSpc>
                <a:spcPts val="1530"/>
              </a:lnSpc>
            </a:pPr>
            <a:r>
              <a:rPr lang="en-US" sz="1275" b="1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Hangouts</a:t>
            </a:r>
            <a:r>
              <a:rPr lang="en-US" sz="1275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 – онлайн чат</a:t>
            </a:r>
          </a:p>
        </p:txBody>
      </p:sp>
      <p:grpSp>
        <p:nvGrpSpPr>
          <p:cNvPr id="10" name="Group 10"/>
          <p:cNvGrpSpPr/>
          <p:nvPr/>
        </p:nvGrpSpPr>
        <p:grpSpPr>
          <a:xfrm rot="21600000">
            <a:off x="244079" y="3461842"/>
            <a:ext cx="259937" cy="259937"/>
            <a:chOff x="244079" y="3461842"/>
            <a:chExt cx="259937" cy="259937"/>
          </a:xfrm>
        </p:grpSpPr>
        <p:sp>
          <p:nvSpPr>
            <p:cNvPr id="9" name="Freeform 9"/>
            <p:cNvSpPr/>
            <p:nvPr/>
          </p:nvSpPr>
          <p:spPr>
            <a:xfrm>
              <a:off x="244079" y="3461842"/>
              <a:ext cx="259937" cy="259937"/>
            </a:xfrm>
            <a:custGeom>
              <a:avLst/>
              <a:gdLst/>
              <a:ahLst/>
              <a:cxnLst/>
              <a:rect l="0" t="0" r="0" b="0"/>
              <a:pathLst>
                <a:path w="304800" h="304590">
                  <a:moveTo>
                    <a:pt x="152400" y="6868"/>
                  </a:moveTo>
                  <a:cubicBezTo>
                    <a:pt x="232734" y="6868"/>
                    <a:pt x="297932" y="71999"/>
                    <a:pt x="297942" y="152333"/>
                  </a:cubicBezTo>
                  <a:cubicBezTo>
                    <a:pt x="297942" y="232677"/>
                    <a:pt x="232743" y="297723"/>
                    <a:pt x="152400" y="297723"/>
                  </a:cubicBezTo>
                  <a:cubicBezTo>
                    <a:pt x="71999" y="297723"/>
                    <a:pt x="6868" y="232667"/>
                    <a:pt x="6868" y="152324"/>
                  </a:cubicBezTo>
                  <a:cubicBezTo>
                    <a:pt x="6868" y="71999"/>
                    <a:pt x="71999" y="6868"/>
                    <a:pt x="152400" y="6868"/>
                  </a:cubicBezTo>
                  <a:moveTo>
                    <a:pt x="152400" y="0"/>
                  </a:moveTo>
                  <a:cubicBezTo>
                    <a:pt x="68370" y="0"/>
                    <a:pt x="0" y="68332"/>
                    <a:pt x="0" y="152324"/>
                  </a:cubicBezTo>
                  <a:cubicBezTo>
                    <a:pt x="0" y="236287"/>
                    <a:pt x="68361" y="304590"/>
                    <a:pt x="152400" y="304590"/>
                  </a:cubicBezTo>
                  <a:cubicBezTo>
                    <a:pt x="236439" y="304590"/>
                    <a:pt x="304800" y="236287"/>
                    <a:pt x="304800" y="152333"/>
                  </a:cubicBezTo>
                  <a:cubicBezTo>
                    <a:pt x="304790" y="68332"/>
                    <a:pt x="236420" y="0"/>
                    <a:pt x="152400" y="0"/>
                  </a:cubicBezTo>
                  <a:lnTo>
                    <a:pt x="15240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 rot="21600000">
            <a:off x="240564" y="3528574"/>
            <a:ext cx="274163" cy="126456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ctr">
              <a:lnSpc>
                <a:spcPts val="975"/>
              </a:lnSpc>
            </a:pPr>
            <a:r>
              <a:rPr lang="en-US" sz="975" b="0" i="0" spc="0">
                <a:solidFill>
                  <a:srgbClr val="000000">
                    <a:alpha val="100000"/>
                  </a:srgbClr>
                </a:solidFill>
                <a:latin typeface="Manrope"/>
              </a:rPr>
              <a:t>1</a:t>
            </a:r>
          </a:p>
        </p:txBody>
      </p:sp>
      <p:grpSp>
        <p:nvGrpSpPr>
          <p:cNvPr id="13" name="Group 13"/>
          <p:cNvGrpSpPr/>
          <p:nvPr/>
        </p:nvGrpSpPr>
        <p:grpSpPr>
          <a:xfrm rot="21600000">
            <a:off x="244079" y="3965324"/>
            <a:ext cx="259937" cy="259937"/>
            <a:chOff x="244079" y="3965324"/>
            <a:chExt cx="259937" cy="259937"/>
          </a:xfrm>
        </p:grpSpPr>
        <p:sp>
          <p:nvSpPr>
            <p:cNvPr id="12" name="Freeform 12"/>
            <p:cNvSpPr/>
            <p:nvPr/>
          </p:nvSpPr>
          <p:spPr>
            <a:xfrm>
              <a:off x="244079" y="3965324"/>
              <a:ext cx="259937" cy="259937"/>
            </a:xfrm>
            <a:custGeom>
              <a:avLst/>
              <a:gdLst/>
              <a:ahLst/>
              <a:cxnLst/>
              <a:rect l="0" t="0" r="0" b="0"/>
              <a:pathLst>
                <a:path w="304800" h="304590">
                  <a:moveTo>
                    <a:pt x="152400" y="6868"/>
                  </a:moveTo>
                  <a:cubicBezTo>
                    <a:pt x="232734" y="6868"/>
                    <a:pt x="297932" y="71999"/>
                    <a:pt x="297942" y="152333"/>
                  </a:cubicBezTo>
                  <a:cubicBezTo>
                    <a:pt x="297942" y="232677"/>
                    <a:pt x="232743" y="297723"/>
                    <a:pt x="152400" y="297723"/>
                  </a:cubicBezTo>
                  <a:cubicBezTo>
                    <a:pt x="71999" y="297723"/>
                    <a:pt x="6868" y="232667"/>
                    <a:pt x="6868" y="152324"/>
                  </a:cubicBezTo>
                  <a:cubicBezTo>
                    <a:pt x="6868" y="71999"/>
                    <a:pt x="71999" y="6868"/>
                    <a:pt x="152400" y="6868"/>
                  </a:cubicBezTo>
                  <a:moveTo>
                    <a:pt x="152400" y="0"/>
                  </a:moveTo>
                  <a:cubicBezTo>
                    <a:pt x="68370" y="0"/>
                    <a:pt x="0" y="68332"/>
                    <a:pt x="0" y="152324"/>
                  </a:cubicBezTo>
                  <a:cubicBezTo>
                    <a:pt x="0" y="236287"/>
                    <a:pt x="68361" y="304590"/>
                    <a:pt x="152400" y="304590"/>
                  </a:cubicBezTo>
                  <a:cubicBezTo>
                    <a:pt x="236439" y="304590"/>
                    <a:pt x="304800" y="236287"/>
                    <a:pt x="304800" y="152333"/>
                  </a:cubicBezTo>
                  <a:cubicBezTo>
                    <a:pt x="304790" y="68332"/>
                    <a:pt x="236420" y="0"/>
                    <a:pt x="152400" y="0"/>
                  </a:cubicBezTo>
                  <a:lnTo>
                    <a:pt x="15240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14" name="TextBox 14"/>
          <p:cNvSpPr txBox="1"/>
          <p:nvPr/>
        </p:nvSpPr>
        <p:spPr>
          <a:xfrm rot="21600000">
            <a:off x="240564" y="4032056"/>
            <a:ext cx="274163" cy="123825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ctr">
              <a:lnSpc>
                <a:spcPts val="975"/>
              </a:lnSpc>
            </a:pPr>
            <a:r>
              <a:rPr lang="en-US" sz="975" b="0" i="0" spc="0">
                <a:solidFill>
                  <a:srgbClr val="000000">
                    <a:alpha val="100000"/>
                  </a:srgbClr>
                </a:solidFill>
                <a:latin typeface="Manrope"/>
              </a:rPr>
              <a:t>2</a:t>
            </a:r>
          </a:p>
        </p:txBody>
      </p:sp>
      <p:grpSp>
        <p:nvGrpSpPr>
          <p:cNvPr id="16" name="Group 16"/>
          <p:cNvGrpSpPr/>
          <p:nvPr/>
        </p:nvGrpSpPr>
        <p:grpSpPr>
          <a:xfrm rot="21600000">
            <a:off x="244079" y="4468797"/>
            <a:ext cx="259937" cy="259937"/>
            <a:chOff x="244079" y="4468797"/>
            <a:chExt cx="259937" cy="259937"/>
          </a:xfrm>
        </p:grpSpPr>
        <p:sp>
          <p:nvSpPr>
            <p:cNvPr id="15" name="Freeform 15"/>
            <p:cNvSpPr/>
            <p:nvPr/>
          </p:nvSpPr>
          <p:spPr>
            <a:xfrm>
              <a:off x="244079" y="4468797"/>
              <a:ext cx="259937" cy="259937"/>
            </a:xfrm>
            <a:custGeom>
              <a:avLst/>
              <a:gdLst/>
              <a:ahLst/>
              <a:cxnLst/>
              <a:rect l="0" t="0" r="0" b="0"/>
              <a:pathLst>
                <a:path w="304800" h="304590">
                  <a:moveTo>
                    <a:pt x="152400" y="6868"/>
                  </a:moveTo>
                  <a:cubicBezTo>
                    <a:pt x="232734" y="6868"/>
                    <a:pt x="297932" y="71999"/>
                    <a:pt x="297942" y="152333"/>
                  </a:cubicBezTo>
                  <a:cubicBezTo>
                    <a:pt x="297942" y="232677"/>
                    <a:pt x="232743" y="297723"/>
                    <a:pt x="152400" y="297723"/>
                  </a:cubicBezTo>
                  <a:cubicBezTo>
                    <a:pt x="71999" y="297723"/>
                    <a:pt x="6868" y="232667"/>
                    <a:pt x="6868" y="152324"/>
                  </a:cubicBezTo>
                  <a:cubicBezTo>
                    <a:pt x="6868" y="71999"/>
                    <a:pt x="71999" y="6868"/>
                    <a:pt x="152400" y="6868"/>
                  </a:cubicBezTo>
                  <a:moveTo>
                    <a:pt x="152400" y="0"/>
                  </a:moveTo>
                  <a:cubicBezTo>
                    <a:pt x="68370" y="0"/>
                    <a:pt x="0" y="68332"/>
                    <a:pt x="0" y="152324"/>
                  </a:cubicBezTo>
                  <a:cubicBezTo>
                    <a:pt x="0" y="236287"/>
                    <a:pt x="68361" y="304590"/>
                    <a:pt x="152400" y="304590"/>
                  </a:cubicBezTo>
                  <a:cubicBezTo>
                    <a:pt x="236439" y="304590"/>
                    <a:pt x="304800" y="236287"/>
                    <a:pt x="304800" y="152333"/>
                  </a:cubicBezTo>
                  <a:cubicBezTo>
                    <a:pt x="304790" y="68332"/>
                    <a:pt x="236420" y="0"/>
                    <a:pt x="152400" y="0"/>
                  </a:cubicBezTo>
                  <a:lnTo>
                    <a:pt x="15240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17" name="TextBox 17"/>
          <p:cNvSpPr txBox="1"/>
          <p:nvPr/>
        </p:nvSpPr>
        <p:spPr>
          <a:xfrm rot="21600000">
            <a:off x="240564" y="4535557"/>
            <a:ext cx="274163" cy="126456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ctr">
              <a:lnSpc>
                <a:spcPts val="975"/>
              </a:lnSpc>
            </a:pPr>
            <a:r>
              <a:rPr lang="en-US" sz="975" b="0" i="0" spc="0">
                <a:solidFill>
                  <a:srgbClr val="000000">
                    <a:alpha val="100000"/>
                  </a:srgbClr>
                </a:solidFill>
                <a:latin typeface="Manrope"/>
              </a:rPr>
              <a:t>3</a:t>
            </a:r>
          </a:p>
        </p:txBody>
      </p:sp>
      <p:grpSp>
        <p:nvGrpSpPr>
          <p:cNvPr id="19" name="Group 19"/>
          <p:cNvGrpSpPr/>
          <p:nvPr/>
        </p:nvGrpSpPr>
        <p:grpSpPr>
          <a:xfrm rot="21600000">
            <a:off x="244079" y="4972278"/>
            <a:ext cx="259937" cy="259937"/>
            <a:chOff x="244079" y="4972278"/>
            <a:chExt cx="259937" cy="259937"/>
          </a:xfrm>
        </p:grpSpPr>
        <p:sp>
          <p:nvSpPr>
            <p:cNvPr id="18" name="Freeform 18"/>
            <p:cNvSpPr/>
            <p:nvPr/>
          </p:nvSpPr>
          <p:spPr>
            <a:xfrm>
              <a:off x="244079" y="4972278"/>
              <a:ext cx="259937" cy="259937"/>
            </a:xfrm>
            <a:custGeom>
              <a:avLst/>
              <a:gdLst/>
              <a:ahLst/>
              <a:cxnLst/>
              <a:rect l="0" t="0" r="0" b="0"/>
              <a:pathLst>
                <a:path w="304800" h="304590">
                  <a:moveTo>
                    <a:pt x="152400" y="6868"/>
                  </a:moveTo>
                  <a:cubicBezTo>
                    <a:pt x="232734" y="6868"/>
                    <a:pt x="297932" y="71999"/>
                    <a:pt x="297942" y="152333"/>
                  </a:cubicBezTo>
                  <a:cubicBezTo>
                    <a:pt x="297942" y="232677"/>
                    <a:pt x="232743" y="297723"/>
                    <a:pt x="152400" y="297723"/>
                  </a:cubicBezTo>
                  <a:cubicBezTo>
                    <a:pt x="71999" y="297723"/>
                    <a:pt x="6868" y="232667"/>
                    <a:pt x="6868" y="152324"/>
                  </a:cubicBezTo>
                  <a:cubicBezTo>
                    <a:pt x="6868" y="71999"/>
                    <a:pt x="71999" y="6868"/>
                    <a:pt x="152400" y="6868"/>
                  </a:cubicBezTo>
                  <a:moveTo>
                    <a:pt x="152400" y="0"/>
                  </a:moveTo>
                  <a:cubicBezTo>
                    <a:pt x="68370" y="0"/>
                    <a:pt x="0" y="68332"/>
                    <a:pt x="0" y="152324"/>
                  </a:cubicBezTo>
                  <a:cubicBezTo>
                    <a:pt x="0" y="236287"/>
                    <a:pt x="68361" y="304590"/>
                    <a:pt x="152400" y="304590"/>
                  </a:cubicBezTo>
                  <a:cubicBezTo>
                    <a:pt x="236439" y="304590"/>
                    <a:pt x="304800" y="236287"/>
                    <a:pt x="304800" y="152333"/>
                  </a:cubicBezTo>
                  <a:cubicBezTo>
                    <a:pt x="304790" y="68332"/>
                    <a:pt x="236420" y="0"/>
                    <a:pt x="152400" y="0"/>
                  </a:cubicBezTo>
                  <a:lnTo>
                    <a:pt x="15240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20" name="TextBox 20"/>
          <p:cNvSpPr txBox="1"/>
          <p:nvPr/>
        </p:nvSpPr>
        <p:spPr>
          <a:xfrm rot="21600000">
            <a:off x="240564" y="5039020"/>
            <a:ext cx="274163" cy="126456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ctr">
              <a:lnSpc>
                <a:spcPts val="975"/>
              </a:lnSpc>
            </a:pPr>
            <a:r>
              <a:rPr lang="en-US" sz="975" b="0" i="0" spc="0">
                <a:solidFill>
                  <a:srgbClr val="000000">
                    <a:alpha val="100000"/>
                  </a:srgbClr>
                </a:solidFill>
                <a:latin typeface="Manrope"/>
              </a:rPr>
              <a:t>4</a:t>
            </a:r>
          </a:p>
        </p:txBody>
      </p:sp>
      <p:sp>
        <p:nvSpPr>
          <p:cNvPr id="21" name="TextBox 21"/>
          <p:cNvSpPr txBox="1"/>
          <p:nvPr/>
        </p:nvSpPr>
        <p:spPr>
          <a:xfrm rot="21600000">
            <a:off x="4117124" y="3453611"/>
            <a:ext cx="2464311" cy="1781175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275"/>
              </a:lnSpc>
            </a:pPr>
            <a:r>
              <a:rPr lang="en-US" sz="1275" b="1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Диск</a:t>
            </a:r>
            <a:r>
              <a:rPr lang="en-US" sz="1275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 – хранилище данных в облаке</a:t>
            </a:r>
          </a:p>
          <a:p>
            <a:pPr algn="l">
              <a:lnSpc>
                <a:spcPts val="1275"/>
              </a:lnSpc>
            </a:pPr>
            <a:endParaRPr/>
          </a:p>
          <a:p>
            <a:pPr algn="l">
              <a:lnSpc>
                <a:spcPts val="1275"/>
              </a:lnSpc>
            </a:pPr>
            <a:r>
              <a:rPr lang="en-US" sz="1275" b="1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Календарь</a:t>
            </a:r>
            <a:r>
              <a:rPr lang="en-US" sz="1275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 – планировщик событий</a:t>
            </a:r>
          </a:p>
          <a:p>
            <a:pPr algn="l">
              <a:lnSpc>
                <a:spcPts val="1275"/>
              </a:lnSpc>
            </a:pPr>
            <a:endParaRPr/>
          </a:p>
          <a:p>
            <a:pPr algn="l">
              <a:lnSpc>
                <a:spcPts val="1275"/>
              </a:lnSpc>
            </a:pPr>
            <a:r>
              <a:rPr lang="en-US" sz="1275" b="1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Chrome</a:t>
            </a:r>
            <a:r>
              <a:rPr lang="en-US" sz="1275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 – популярный веб-браузер</a:t>
            </a:r>
          </a:p>
          <a:p>
            <a:pPr algn="l">
              <a:lnSpc>
                <a:spcPts val="1275"/>
              </a:lnSpc>
            </a:pPr>
            <a:endParaRPr/>
          </a:p>
          <a:p>
            <a:pPr algn="l">
              <a:lnSpc>
                <a:spcPts val="1275"/>
              </a:lnSpc>
            </a:pPr>
            <a:r>
              <a:rPr lang="en-US" sz="1275" b="1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Play</a:t>
            </a:r>
            <a:r>
              <a:rPr lang="en-US" sz="1275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 – приложения для мобильных гаджетов</a:t>
            </a:r>
          </a:p>
        </p:txBody>
      </p:sp>
      <p:grpSp>
        <p:nvGrpSpPr>
          <p:cNvPr id="23" name="Group 23"/>
          <p:cNvGrpSpPr/>
          <p:nvPr/>
        </p:nvGrpSpPr>
        <p:grpSpPr>
          <a:xfrm rot="21600000">
            <a:off x="3720246" y="3455382"/>
            <a:ext cx="259937" cy="259937"/>
            <a:chOff x="3720246" y="3455382"/>
            <a:chExt cx="259937" cy="259937"/>
          </a:xfrm>
        </p:grpSpPr>
        <p:sp>
          <p:nvSpPr>
            <p:cNvPr id="22" name="Freeform 22"/>
            <p:cNvSpPr/>
            <p:nvPr/>
          </p:nvSpPr>
          <p:spPr>
            <a:xfrm>
              <a:off x="3720246" y="3455382"/>
              <a:ext cx="259937" cy="259937"/>
            </a:xfrm>
            <a:custGeom>
              <a:avLst/>
              <a:gdLst/>
              <a:ahLst/>
              <a:cxnLst/>
              <a:rect l="0" t="0" r="0" b="0"/>
              <a:pathLst>
                <a:path w="304800" h="304590">
                  <a:moveTo>
                    <a:pt x="152400" y="6868"/>
                  </a:moveTo>
                  <a:cubicBezTo>
                    <a:pt x="232734" y="6868"/>
                    <a:pt x="297932" y="71999"/>
                    <a:pt x="297942" y="152333"/>
                  </a:cubicBezTo>
                  <a:cubicBezTo>
                    <a:pt x="297942" y="232677"/>
                    <a:pt x="232743" y="297723"/>
                    <a:pt x="152400" y="297723"/>
                  </a:cubicBezTo>
                  <a:cubicBezTo>
                    <a:pt x="71999" y="297723"/>
                    <a:pt x="6868" y="232667"/>
                    <a:pt x="6868" y="152324"/>
                  </a:cubicBezTo>
                  <a:cubicBezTo>
                    <a:pt x="6868" y="71999"/>
                    <a:pt x="71999" y="6868"/>
                    <a:pt x="152400" y="6868"/>
                  </a:cubicBezTo>
                  <a:moveTo>
                    <a:pt x="152400" y="0"/>
                  </a:moveTo>
                  <a:cubicBezTo>
                    <a:pt x="68370" y="0"/>
                    <a:pt x="0" y="68332"/>
                    <a:pt x="0" y="152324"/>
                  </a:cubicBezTo>
                  <a:cubicBezTo>
                    <a:pt x="0" y="236287"/>
                    <a:pt x="68361" y="304590"/>
                    <a:pt x="152400" y="304590"/>
                  </a:cubicBezTo>
                  <a:cubicBezTo>
                    <a:pt x="236439" y="304590"/>
                    <a:pt x="304800" y="236287"/>
                    <a:pt x="304800" y="152333"/>
                  </a:cubicBezTo>
                  <a:cubicBezTo>
                    <a:pt x="304790" y="68332"/>
                    <a:pt x="236420" y="0"/>
                    <a:pt x="152400" y="0"/>
                  </a:cubicBezTo>
                  <a:lnTo>
                    <a:pt x="15240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24" name="TextBox 24"/>
          <p:cNvSpPr txBox="1"/>
          <p:nvPr/>
        </p:nvSpPr>
        <p:spPr>
          <a:xfrm rot="21600000">
            <a:off x="3716731" y="3522124"/>
            <a:ext cx="274163" cy="123825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ctr">
              <a:lnSpc>
                <a:spcPts val="975"/>
              </a:lnSpc>
            </a:pPr>
            <a:r>
              <a:rPr lang="en-US" sz="975" b="0" i="0" spc="0">
                <a:solidFill>
                  <a:srgbClr val="000000">
                    <a:alpha val="100000"/>
                  </a:srgbClr>
                </a:solidFill>
                <a:latin typeface="Manrope"/>
              </a:rPr>
              <a:t>5</a:t>
            </a:r>
          </a:p>
        </p:txBody>
      </p:sp>
      <p:grpSp>
        <p:nvGrpSpPr>
          <p:cNvPr id="26" name="Group 26"/>
          <p:cNvGrpSpPr/>
          <p:nvPr/>
        </p:nvGrpSpPr>
        <p:grpSpPr>
          <a:xfrm rot="21600000">
            <a:off x="3720246" y="3958864"/>
            <a:ext cx="259937" cy="259937"/>
            <a:chOff x="3720246" y="3958864"/>
            <a:chExt cx="259937" cy="259937"/>
          </a:xfrm>
        </p:grpSpPr>
        <p:sp>
          <p:nvSpPr>
            <p:cNvPr id="25" name="Freeform 25"/>
            <p:cNvSpPr/>
            <p:nvPr/>
          </p:nvSpPr>
          <p:spPr>
            <a:xfrm>
              <a:off x="3720246" y="3958864"/>
              <a:ext cx="259937" cy="259937"/>
            </a:xfrm>
            <a:custGeom>
              <a:avLst/>
              <a:gdLst/>
              <a:ahLst/>
              <a:cxnLst/>
              <a:rect l="0" t="0" r="0" b="0"/>
              <a:pathLst>
                <a:path w="304800" h="304590">
                  <a:moveTo>
                    <a:pt x="152400" y="6868"/>
                  </a:moveTo>
                  <a:cubicBezTo>
                    <a:pt x="232734" y="6868"/>
                    <a:pt x="297932" y="71999"/>
                    <a:pt x="297942" y="152333"/>
                  </a:cubicBezTo>
                  <a:cubicBezTo>
                    <a:pt x="297942" y="232677"/>
                    <a:pt x="232743" y="297723"/>
                    <a:pt x="152400" y="297723"/>
                  </a:cubicBezTo>
                  <a:cubicBezTo>
                    <a:pt x="71999" y="297723"/>
                    <a:pt x="6868" y="232667"/>
                    <a:pt x="6868" y="152324"/>
                  </a:cubicBezTo>
                  <a:cubicBezTo>
                    <a:pt x="6868" y="71999"/>
                    <a:pt x="71999" y="6868"/>
                    <a:pt x="152400" y="6868"/>
                  </a:cubicBezTo>
                  <a:moveTo>
                    <a:pt x="152400" y="0"/>
                  </a:moveTo>
                  <a:cubicBezTo>
                    <a:pt x="68370" y="0"/>
                    <a:pt x="0" y="68332"/>
                    <a:pt x="0" y="152324"/>
                  </a:cubicBezTo>
                  <a:cubicBezTo>
                    <a:pt x="0" y="236287"/>
                    <a:pt x="68361" y="304590"/>
                    <a:pt x="152400" y="304590"/>
                  </a:cubicBezTo>
                  <a:cubicBezTo>
                    <a:pt x="236439" y="304590"/>
                    <a:pt x="304800" y="236287"/>
                    <a:pt x="304800" y="152333"/>
                  </a:cubicBezTo>
                  <a:cubicBezTo>
                    <a:pt x="304790" y="68332"/>
                    <a:pt x="236420" y="0"/>
                    <a:pt x="152400" y="0"/>
                  </a:cubicBezTo>
                  <a:lnTo>
                    <a:pt x="15240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27" name="TextBox 27"/>
          <p:cNvSpPr txBox="1"/>
          <p:nvPr/>
        </p:nvSpPr>
        <p:spPr>
          <a:xfrm rot="21600000">
            <a:off x="3716731" y="4025606"/>
            <a:ext cx="274163" cy="123825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ctr">
              <a:lnSpc>
                <a:spcPts val="975"/>
              </a:lnSpc>
            </a:pPr>
            <a:r>
              <a:rPr lang="en-US" sz="975" b="0" i="0" spc="0">
                <a:solidFill>
                  <a:srgbClr val="000000">
                    <a:alpha val="100000"/>
                  </a:srgbClr>
                </a:solidFill>
                <a:latin typeface="Manrope"/>
              </a:rPr>
              <a:t>6</a:t>
            </a:r>
          </a:p>
        </p:txBody>
      </p:sp>
      <p:grpSp>
        <p:nvGrpSpPr>
          <p:cNvPr id="29" name="Group 29"/>
          <p:cNvGrpSpPr/>
          <p:nvPr/>
        </p:nvGrpSpPr>
        <p:grpSpPr>
          <a:xfrm rot="21600000">
            <a:off x="3720246" y="4462346"/>
            <a:ext cx="259937" cy="259937"/>
            <a:chOff x="3720246" y="4462346"/>
            <a:chExt cx="259937" cy="259937"/>
          </a:xfrm>
        </p:grpSpPr>
        <p:sp>
          <p:nvSpPr>
            <p:cNvPr id="28" name="Freeform 28"/>
            <p:cNvSpPr/>
            <p:nvPr/>
          </p:nvSpPr>
          <p:spPr>
            <a:xfrm>
              <a:off x="3720246" y="4462346"/>
              <a:ext cx="259937" cy="259937"/>
            </a:xfrm>
            <a:custGeom>
              <a:avLst/>
              <a:gdLst/>
              <a:ahLst/>
              <a:cxnLst/>
              <a:rect l="0" t="0" r="0" b="0"/>
              <a:pathLst>
                <a:path w="304800" h="304590">
                  <a:moveTo>
                    <a:pt x="152400" y="6868"/>
                  </a:moveTo>
                  <a:cubicBezTo>
                    <a:pt x="232734" y="6868"/>
                    <a:pt x="297932" y="71999"/>
                    <a:pt x="297942" y="152333"/>
                  </a:cubicBezTo>
                  <a:cubicBezTo>
                    <a:pt x="297942" y="232677"/>
                    <a:pt x="232743" y="297723"/>
                    <a:pt x="152400" y="297723"/>
                  </a:cubicBezTo>
                  <a:cubicBezTo>
                    <a:pt x="71999" y="297723"/>
                    <a:pt x="6868" y="232667"/>
                    <a:pt x="6868" y="152324"/>
                  </a:cubicBezTo>
                  <a:cubicBezTo>
                    <a:pt x="6868" y="71999"/>
                    <a:pt x="71999" y="6868"/>
                    <a:pt x="152400" y="6868"/>
                  </a:cubicBezTo>
                  <a:moveTo>
                    <a:pt x="152400" y="0"/>
                  </a:moveTo>
                  <a:cubicBezTo>
                    <a:pt x="68370" y="0"/>
                    <a:pt x="0" y="68332"/>
                    <a:pt x="0" y="152324"/>
                  </a:cubicBezTo>
                  <a:cubicBezTo>
                    <a:pt x="0" y="236287"/>
                    <a:pt x="68361" y="304590"/>
                    <a:pt x="152400" y="304590"/>
                  </a:cubicBezTo>
                  <a:cubicBezTo>
                    <a:pt x="236439" y="304590"/>
                    <a:pt x="304800" y="236287"/>
                    <a:pt x="304800" y="152333"/>
                  </a:cubicBezTo>
                  <a:cubicBezTo>
                    <a:pt x="304790" y="68332"/>
                    <a:pt x="236420" y="0"/>
                    <a:pt x="152400" y="0"/>
                  </a:cubicBezTo>
                  <a:lnTo>
                    <a:pt x="15240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30" name="TextBox 30"/>
          <p:cNvSpPr txBox="1"/>
          <p:nvPr/>
        </p:nvSpPr>
        <p:spPr>
          <a:xfrm rot="21600000">
            <a:off x="3716731" y="4529088"/>
            <a:ext cx="274163" cy="123825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ctr">
              <a:lnSpc>
                <a:spcPts val="975"/>
              </a:lnSpc>
            </a:pPr>
            <a:r>
              <a:rPr lang="en-US" sz="975" b="0" i="0" spc="0">
                <a:solidFill>
                  <a:srgbClr val="000000">
                    <a:alpha val="100000"/>
                  </a:srgbClr>
                </a:solidFill>
                <a:latin typeface="Manrope"/>
              </a:rPr>
              <a:t>7</a:t>
            </a:r>
          </a:p>
        </p:txBody>
      </p:sp>
      <p:grpSp>
        <p:nvGrpSpPr>
          <p:cNvPr id="32" name="Group 32"/>
          <p:cNvGrpSpPr/>
          <p:nvPr/>
        </p:nvGrpSpPr>
        <p:grpSpPr>
          <a:xfrm rot="21600000">
            <a:off x="3720246" y="4965828"/>
            <a:ext cx="259937" cy="259937"/>
            <a:chOff x="3720246" y="4965828"/>
            <a:chExt cx="259937" cy="259937"/>
          </a:xfrm>
        </p:grpSpPr>
        <p:sp>
          <p:nvSpPr>
            <p:cNvPr id="31" name="Freeform 31"/>
            <p:cNvSpPr/>
            <p:nvPr/>
          </p:nvSpPr>
          <p:spPr>
            <a:xfrm>
              <a:off x="3720246" y="4965828"/>
              <a:ext cx="259937" cy="259937"/>
            </a:xfrm>
            <a:custGeom>
              <a:avLst/>
              <a:gdLst/>
              <a:ahLst/>
              <a:cxnLst/>
              <a:rect l="0" t="0" r="0" b="0"/>
              <a:pathLst>
                <a:path w="304800" h="304590">
                  <a:moveTo>
                    <a:pt x="152400" y="6868"/>
                  </a:moveTo>
                  <a:cubicBezTo>
                    <a:pt x="232734" y="6868"/>
                    <a:pt x="297932" y="71999"/>
                    <a:pt x="297942" y="152333"/>
                  </a:cubicBezTo>
                  <a:cubicBezTo>
                    <a:pt x="297942" y="232677"/>
                    <a:pt x="232743" y="297723"/>
                    <a:pt x="152400" y="297723"/>
                  </a:cubicBezTo>
                  <a:cubicBezTo>
                    <a:pt x="71999" y="297723"/>
                    <a:pt x="6868" y="232667"/>
                    <a:pt x="6868" y="152324"/>
                  </a:cubicBezTo>
                  <a:cubicBezTo>
                    <a:pt x="6868" y="71999"/>
                    <a:pt x="71999" y="6868"/>
                    <a:pt x="152400" y="6868"/>
                  </a:cubicBezTo>
                  <a:moveTo>
                    <a:pt x="152400" y="0"/>
                  </a:moveTo>
                  <a:cubicBezTo>
                    <a:pt x="68370" y="0"/>
                    <a:pt x="0" y="68332"/>
                    <a:pt x="0" y="152324"/>
                  </a:cubicBezTo>
                  <a:cubicBezTo>
                    <a:pt x="0" y="236287"/>
                    <a:pt x="68361" y="304590"/>
                    <a:pt x="152400" y="304590"/>
                  </a:cubicBezTo>
                  <a:cubicBezTo>
                    <a:pt x="236439" y="304590"/>
                    <a:pt x="304800" y="236287"/>
                    <a:pt x="304800" y="152333"/>
                  </a:cubicBezTo>
                  <a:cubicBezTo>
                    <a:pt x="304790" y="68332"/>
                    <a:pt x="236420" y="0"/>
                    <a:pt x="152400" y="0"/>
                  </a:cubicBezTo>
                  <a:lnTo>
                    <a:pt x="15240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33" name="TextBox 33"/>
          <p:cNvSpPr txBox="1"/>
          <p:nvPr/>
        </p:nvSpPr>
        <p:spPr>
          <a:xfrm rot="21600000">
            <a:off x="3716731" y="5032570"/>
            <a:ext cx="274163" cy="123825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ctr">
              <a:lnSpc>
                <a:spcPts val="975"/>
              </a:lnSpc>
            </a:pPr>
            <a:r>
              <a:rPr lang="en-US" sz="975" b="0" i="0" spc="0">
                <a:solidFill>
                  <a:srgbClr val="000000">
                    <a:alpha val="100000"/>
                  </a:srgbClr>
                </a:solidFill>
                <a:latin typeface="Manrope"/>
              </a:rPr>
              <a:t>8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rot="21600000">
            <a:off x="-267948" y="-71438"/>
            <a:ext cx="876300" cy="5810250"/>
            <a:chOff x="-267948" y="-71438"/>
            <a:chExt cx="876300" cy="5810250"/>
          </a:xfrm>
        </p:grpSpPr>
        <p:sp>
          <p:nvSpPr>
            <p:cNvPr id="2" name="Freeform 2"/>
            <p:cNvSpPr/>
            <p:nvPr/>
          </p:nvSpPr>
          <p:spPr>
            <a:xfrm>
              <a:off x="-267948" y="-71438"/>
              <a:ext cx="876300" cy="58102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595591">
            <a:off x="2168347" y="143707"/>
            <a:ext cx="3677497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000000">
                    <a:alpha val="100000"/>
                  </a:srgbClr>
                </a:solidFill>
                <a:latin typeface="Caveat"/>
              </a:rPr>
              <a:t>Основные фишки по правильному поиску информации</a:t>
            </a:r>
          </a:p>
        </p:txBody>
      </p:sp>
      <p:grpSp>
        <p:nvGrpSpPr>
          <p:cNvPr id="6" name="Group 6"/>
          <p:cNvGrpSpPr/>
          <p:nvPr/>
        </p:nvGrpSpPr>
        <p:grpSpPr>
          <a:xfrm rot="21600000">
            <a:off x="7206711" y="5236643"/>
            <a:ext cx="200872" cy="77258"/>
            <a:chOff x="7206711" y="5236643"/>
            <a:chExt cx="200872" cy="77258"/>
          </a:xfrm>
        </p:grpSpPr>
        <p:sp>
          <p:nvSpPr>
            <p:cNvPr id="5" name="Freeform 5"/>
            <p:cNvSpPr/>
            <p:nvPr/>
          </p:nvSpPr>
          <p:spPr>
            <a:xfrm>
              <a:off x="7206711" y="5236643"/>
              <a:ext cx="200872" cy="7725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rot="21600000">
            <a:off x="7206711" y="5398886"/>
            <a:ext cx="200872" cy="339937"/>
            <a:chOff x="7206711" y="5398886"/>
            <a:chExt cx="200872" cy="339937"/>
          </a:xfrm>
        </p:grpSpPr>
        <p:sp>
          <p:nvSpPr>
            <p:cNvPr id="7" name="Freeform 7"/>
            <p:cNvSpPr/>
            <p:nvPr/>
          </p:nvSpPr>
          <p:spPr>
            <a:xfrm>
              <a:off x="7206711" y="5398886"/>
              <a:ext cx="200872" cy="33993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21600000">
            <a:off x="7206711" y="5043497"/>
            <a:ext cx="200872" cy="169968"/>
            <a:chOff x="7206711" y="5043497"/>
            <a:chExt cx="200872" cy="169968"/>
          </a:xfrm>
        </p:grpSpPr>
        <p:sp>
          <p:nvSpPr>
            <p:cNvPr id="9" name="Freeform 9"/>
            <p:cNvSpPr/>
            <p:nvPr/>
          </p:nvSpPr>
          <p:spPr>
            <a:xfrm>
              <a:off x="7206711" y="5043497"/>
              <a:ext cx="200872" cy="16996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flipH="1">
            <a:off x="1637213" y="935530"/>
            <a:ext cx="4791075" cy="1123950"/>
            <a:chOff x="1637213" y="935530"/>
            <a:chExt cx="4791075" cy="1123950"/>
          </a:xfrm>
        </p:grpSpPr>
        <p:sp>
          <p:nvSpPr>
            <p:cNvPr id="11" name="Freeform 11"/>
            <p:cNvSpPr/>
            <p:nvPr/>
          </p:nvSpPr>
          <p:spPr>
            <a:xfrm>
              <a:off x="1637213" y="935530"/>
              <a:ext cx="4791075" cy="1123950"/>
            </a:xfrm>
            <a:custGeom>
              <a:avLst/>
              <a:gdLst/>
              <a:ahLst/>
              <a:cxnLst/>
              <a:rect l="0" t="0" r="0" b="0"/>
              <a:pathLst>
                <a:path w="305752" h="72390">
                  <a:moveTo>
                    <a:pt x="268605" y="72390"/>
                  </a:moveTo>
                  <a:lnTo>
                    <a:pt x="36195" y="72390"/>
                  </a:lnTo>
                  <a:cubicBezTo>
                    <a:pt x="16193" y="72390"/>
                    <a:pt x="0" y="56198"/>
                    <a:pt x="0" y="36195"/>
                  </a:cubicBezTo>
                  <a:lnTo>
                    <a:pt x="0" y="36195"/>
                  </a:lnTo>
                  <a:cubicBezTo>
                    <a:pt x="0" y="16193"/>
                    <a:pt x="16193" y="0"/>
                    <a:pt x="36195" y="0"/>
                  </a:cubicBezTo>
                  <a:lnTo>
                    <a:pt x="269558" y="0"/>
                  </a:lnTo>
                  <a:cubicBezTo>
                    <a:pt x="289560" y="0"/>
                    <a:pt x="305753" y="16193"/>
                    <a:pt x="305753" y="36195"/>
                  </a:cubicBezTo>
                  <a:lnTo>
                    <a:pt x="305753" y="36195"/>
                  </a:lnTo>
                  <a:cubicBezTo>
                    <a:pt x="304800" y="56198"/>
                    <a:pt x="288608" y="72390"/>
                    <a:pt x="268605" y="72390"/>
                  </a:cubicBezTo>
                  <a:close/>
                </a:path>
              </a:pathLst>
            </a:custGeom>
            <a:solidFill>
              <a:srgbClr val="D8D8FF">
                <a:alpha val="100000"/>
              </a:srgbClr>
            </a:solidFill>
          </p:spPr>
        </p:sp>
      </p:grpSp>
      <p:sp>
        <p:nvSpPr>
          <p:cNvPr id="13" name="TextBox 13"/>
          <p:cNvSpPr txBox="1"/>
          <p:nvPr/>
        </p:nvSpPr>
        <p:spPr>
          <a:xfrm rot="21600000">
            <a:off x="1795376" y="1187777"/>
            <a:ext cx="4560150" cy="6667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ctr">
              <a:lnSpc>
                <a:spcPts val="1313"/>
              </a:lnSpc>
            </a:pPr>
            <a:r>
              <a:rPr lang="en-US" sz="1313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Если вам нужно найти информацию на определённом сайте, то вам поможет следующий способ: введите команду «site:» и нужный вам сайт, и Google найдёт вам информацию с данной веб-страницы</a:t>
            </a:r>
          </a:p>
        </p:txBody>
      </p:sp>
      <p:grpSp>
        <p:nvGrpSpPr>
          <p:cNvPr id="15" name="Group 15"/>
          <p:cNvGrpSpPr/>
          <p:nvPr/>
        </p:nvGrpSpPr>
        <p:grpSpPr>
          <a:xfrm rot="16200000" flipH="1">
            <a:off x="864786" y="2639463"/>
            <a:ext cx="1323975" cy="304800"/>
            <a:chOff x="864786" y="2639463"/>
            <a:chExt cx="1323975" cy="304800"/>
          </a:xfrm>
        </p:grpSpPr>
        <p:sp>
          <p:nvSpPr>
            <p:cNvPr id="14" name="Freeform 14"/>
            <p:cNvSpPr/>
            <p:nvPr/>
          </p:nvSpPr>
          <p:spPr>
            <a:xfrm>
              <a:off x="864786" y="2639463"/>
              <a:ext cx="1323975" cy="304800"/>
            </a:xfrm>
            <a:custGeom>
              <a:avLst/>
              <a:gdLst/>
              <a:ahLst/>
              <a:cxnLst/>
              <a:rect l="0" t="0" r="0" b="0"/>
              <a:pathLst>
                <a:path w="304803" h="71088">
                  <a:moveTo>
                    <a:pt x="21950" y="48030"/>
                  </a:moveTo>
                  <a:cubicBezTo>
                    <a:pt x="23093" y="49430"/>
                    <a:pt x="22874" y="51487"/>
                    <a:pt x="21474" y="52621"/>
                  </a:cubicBezTo>
                  <a:cubicBezTo>
                    <a:pt x="15978" y="57088"/>
                    <a:pt x="10635" y="61917"/>
                    <a:pt x="5586" y="66965"/>
                  </a:cubicBezTo>
                  <a:cubicBezTo>
                    <a:pt x="4948" y="67604"/>
                    <a:pt x="4110" y="67918"/>
                    <a:pt x="3272" y="67918"/>
                  </a:cubicBezTo>
                  <a:cubicBezTo>
                    <a:pt x="2434" y="67918"/>
                    <a:pt x="1605" y="67604"/>
                    <a:pt x="957" y="66965"/>
                  </a:cubicBezTo>
                  <a:cubicBezTo>
                    <a:pt x="-319" y="65689"/>
                    <a:pt x="-319" y="63622"/>
                    <a:pt x="957" y="62346"/>
                  </a:cubicBezTo>
                  <a:cubicBezTo>
                    <a:pt x="6167" y="57136"/>
                    <a:pt x="11682" y="52164"/>
                    <a:pt x="17350" y="47553"/>
                  </a:cubicBezTo>
                  <a:cubicBezTo>
                    <a:pt x="18759" y="46410"/>
                    <a:pt x="20817" y="46630"/>
                    <a:pt x="21950" y="48030"/>
                  </a:cubicBezTo>
                  <a:close/>
                  <a:moveTo>
                    <a:pt x="109733" y="4110"/>
                  </a:moveTo>
                  <a:cubicBezTo>
                    <a:pt x="102522" y="5548"/>
                    <a:pt x="95321" y="7367"/>
                    <a:pt x="88330" y="9539"/>
                  </a:cubicBezTo>
                  <a:cubicBezTo>
                    <a:pt x="86606" y="10073"/>
                    <a:pt x="85644" y="11901"/>
                    <a:pt x="86177" y="13625"/>
                  </a:cubicBezTo>
                  <a:cubicBezTo>
                    <a:pt x="86616" y="15026"/>
                    <a:pt x="87901" y="15930"/>
                    <a:pt x="89302" y="15930"/>
                  </a:cubicBezTo>
                  <a:cubicBezTo>
                    <a:pt x="89616" y="15930"/>
                    <a:pt x="89949" y="15883"/>
                    <a:pt x="90264" y="15788"/>
                  </a:cubicBezTo>
                  <a:cubicBezTo>
                    <a:pt x="97036" y="13692"/>
                    <a:pt x="104018" y="11911"/>
                    <a:pt x="111009" y="10520"/>
                  </a:cubicBezTo>
                  <a:cubicBezTo>
                    <a:pt x="112781" y="10168"/>
                    <a:pt x="113933" y="8453"/>
                    <a:pt x="113571" y="6682"/>
                  </a:cubicBezTo>
                  <a:cubicBezTo>
                    <a:pt x="113228" y="4900"/>
                    <a:pt x="111504" y="3767"/>
                    <a:pt x="109733" y="4110"/>
                  </a:cubicBezTo>
                  <a:close/>
                  <a:moveTo>
                    <a:pt x="60889" y="20179"/>
                  </a:moveTo>
                  <a:cubicBezTo>
                    <a:pt x="54269" y="23293"/>
                    <a:pt x="47715" y="26798"/>
                    <a:pt x="41419" y="30608"/>
                  </a:cubicBezTo>
                  <a:cubicBezTo>
                    <a:pt x="39876" y="31542"/>
                    <a:pt x="39381" y="33552"/>
                    <a:pt x="40315" y="35095"/>
                  </a:cubicBezTo>
                  <a:cubicBezTo>
                    <a:pt x="40934" y="36114"/>
                    <a:pt x="42010" y="36666"/>
                    <a:pt x="43115" y="36666"/>
                  </a:cubicBezTo>
                  <a:cubicBezTo>
                    <a:pt x="43696" y="36666"/>
                    <a:pt x="44277" y="36514"/>
                    <a:pt x="44801" y="36200"/>
                  </a:cubicBezTo>
                  <a:cubicBezTo>
                    <a:pt x="50897" y="32513"/>
                    <a:pt x="57250" y="29104"/>
                    <a:pt x="63670" y="26094"/>
                  </a:cubicBezTo>
                  <a:cubicBezTo>
                    <a:pt x="65299" y="25332"/>
                    <a:pt x="66003" y="23379"/>
                    <a:pt x="65232" y="21750"/>
                  </a:cubicBezTo>
                  <a:cubicBezTo>
                    <a:pt x="64470" y="20112"/>
                    <a:pt x="62527" y="19407"/>
                    <a:pt x="60889" y="20179"/>
                  </a:cubicBezTo>
                  <a:close/>
                  <a:moveTo>
                    <a:pt x="211717" y="8663"/>
                  </a:moveTo>
                  <a:cubicBezTo>
                    <a:pt x="204678" y="6596"/>
                    <a:pt x="197448" y="4872"/>
                    <a:pt x="190238" y="3548"/>
                  </a:cubicBezTo>
                  <a:cubicBezTo>
                    <a:pt x="188466" y="3234"/>
                    <a:pt x="186761" y="4396"/>
                    <a:pt x="186428" y="6167"/>
                  </a:cubicBezTo>
                  <a:cubicBezTo>
                    <a:pt x="186095" y="7939"/>
                    <a:pt x="187276" y="9644"/>
                    <a:pt x="189047" y="9977"/>
                  </a:cubicBezTo>
                  <a:cubicBezTo>
                    <a:pt x="196029" y="11263"/>
                    <a:pt x="203040" y="12930"/>
                    <a:pt x="209869" y="14940"/>
                  </a:cubicBezTo>
                  <a:cubicBezTo>
                    <a:pt x="210174" y="15026"/>
                    <a:pt x="210488" y="15073"/>
                    <a:pt x="210793" y="15073"/>
                  </a:cubicBezTo>
                  <a:cubicBezTo>
                    <a:pt x="212203" y="15073"/>
                    <a:pt x="213508" y="14149"/>
                    <a:pt x="213927" y="12730"/>
                  </a:cubicBezTo>
                  <a:cubicBezTo>
                    <a:pt x="214441" y="10987"/>
                    <a:pt x="213450" y="9168"/>
                    <a:pt x="211717" y="8663"/>
                  </a:cubicBezTo>
                  <a:close/>
                  <a:moveTo>
                    <a:pt x="258923" y="29037"/>
                  </a:moveTo>
                  <a:cubicBezTo>
                    <a:pt x="252598" y="25332"/>
                    <a:pt x="245997" y="21922"/>
                    <a:pt x="239311" y="18893"/>
                  </a:cubicBezTo>
                  <a:cubicBezTo>
                    <a:pt x="237673" y="18140"/>
                    <a:pt x="235729" y="18883"/>
                    <a:pt x="234987" y="20521"/>
                  </a:cubicBezTo>
                  <a:cubicBezTo>
                    <a:pt x="234244" y="22160"/>
                    <a:pt x="234977" y="24103"/>
                    <a:pt x="236615" y="24846"/>
                  </a:cubicBezTo>
                  <a:cubicBezTo>
                    <a:pt x="243092" y="27780"/>
                    <a:pt x="249493" y="31085"/>
                    <a:pt x="255618" y="34676"/>
                  </a:cubicBezTo>
                  <a:cubicBezTo>
                    <a:pt x="256132" y="34980"/>
                    <a:pt x="256704" y="35123"/>
                    <a:pt x="257265" y="35123"/>
                  </a:cubicBezTo>
                  <a:cubicBezTo>
                    <a:pt x="258389" y="35123"/>
                    <a:pt x="259485" y="34542"/>
                    <a:pt x="260094" y="33504"/>
                  </a:cubicBezTo>
                  <a:cubicBezTo>
                    <a:pt x="261009" y="31951"/>
                    <a:pt x="260485" y="29951"/>
                    <a:pt x="258923" y="29037"/>
                  </a:cubicBezTo>
                  <a:close/>
                  <a:moveTo>
                    <a:pt x="161006" y="214"/>
                  </a:moveTo>
                  <a:cubicBezTo>
                    <a:pt x="153643" y="-119"/>
                    <a:pt x="146204" y="-62"/>
                    <a:pt x="138927" y="376"/>
                  </a:cubicBezTo>
                  <a:cubicBezTo>
                    <a:pt x="137127" y="481"/>
                    <a:pt x="135755" y="2024"/>
                    <a:pt x="135860" y="3824"/>
                  </a:cubicBezTo>
                  <a:cubicBezTo>
                    <a:pt x="135955" y="5567"/>
                    <a:pt x="137403" y="6901"/>
                    <a:pt x="139117" y="6901"/>
                  </a:cubicBezTo>
                  <a:cubicBezTo>
                    <a:pt x="139184" y="6901"/>
                    <a:pt x="139251" y="6901"/>
                    <a:pt x="139308" y="6891"/>
                  </a:cubicBezTo>
                  <a:cubicBezTo>
                    <a:pt x="146356" y="6482"/>
                    <a:pt x="153576" y="6424"/>
                    <a:pt x="160720" y="6739"/>
                  </a:cubicBezTo>
                  <a:cubicBezTo>
                    <a:pt x="162473" y="6882"/>
                    <a:pt x="164044" y="5424"/>
                    <a:pt x="164130" y="3624"/>
                  </a:cubicBezTo>
                  <a:cubicBezTo>
                    <a:pt x="164206" y="1814"/>
                    <a:pt x="162806" y="290"/>
                    <a:pt x="161006" y="214"/>
                  </a:cubicBezTo>
                  <a:close/>
                  <a:moveTo>
                    <a:pt x="298366" y="36885"/>
                  </a:moveTo>
                  <a:cubicBezTo>
                    <a:pt x="290327" y="29589"/>
                    <a:pt x="277897" y="30189"/>
                    <a:pt x="270600" y="38219"/>
                  </a:cubicBezTo>
                  <a:cubicBezTo>
                    <a:pt x="263304" y="46258"/>
                    <a:pt x="263904" y="58688"/>
                    <a:pt x="271934" y="65984"/>
                  </a:cubicBezTo>
                  <a:cubicBezTo>
                    <a:pt x="279973" y="73280"/>
                    <a:pt x="292403" y="72680"/>
                    <a:pt x="299699" y="64651"/>
                  </a:cubicBezTo>
                  <a:cubicBezTo>
                    <a:pt x="306996" y="56621"/>
                    <a:pt x="306395" y="44191"/>
                    <a:pt x="298366" y="36885"/>
                  </a:cubicBezTo>
                  <a:close/>
                </a:path>
              </a:pathLst>
            </a:custGeom>
            <a:solidFill>
              <a:srgbClr val="605DFF">
                <a:alpha val="100000"/>
              </a:srgbClr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755543" y="2353532"/>
            <a:ext cx="4495800" cy="2028825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 rot="21599300">
            <a:off x="759275" y="922060"/>
            <a:ext cx="445494" cy="1143000"/>
          </a:xfrm>
          <a:prstGeom prst="rect">
            <a:avLst/>
          </a:prstGeom>
        </p:spPr>
        <p:txBody>
          <a:bodyPr lIns="0" tIns="93600" rIns="0" bIns="0" rtlCol="0" anchor="t"/>
          <a:lstStyle/>
          <a:p>
            <a:pPr algn="r">
              <a:lnSpc>
                <a:spcPts val="9030"/>
              </a:lnSpc>
            </a:pPr>
            <a:r>
              <a:rPr lang="en-US" sz="6450" b="1" i="0" spc="0">
                <a:solidFill>
                  <a:srgbClr val="724DFF">
                    <a:alpha val="100000"/>
                  </a:srgbClr>
                </a:solidFill>
                <a:latin typeface="Caveat"/>
              </a:rPr>
              <a:t>1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0726359">
            <a:off x="761997" y="4414311"/>
            <a:ext cx="1428750" cy="142875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912550">
            <a:off x="5249321" y="4841344"/>
            <a:ext cx="866775" cy="866775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6371169" y="910165"/>
            <a:ext cx="2095500" cy="2095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rot="21600000">
            <a:off x="-267948" y="-71438"/>
            <a:ext cx="876300" cy="5810250"/>
            <a:chOff x="-267948" y="-71438"/>
            <a:chExt cx="876300" cy="5810250"/>
          </a:xfrm>
        </p:grpSpPr>
        <p:sp>
          <p:nvSpPr>
            <p:cNvPr id="2" name="Freeform 2"/>
            <p:cNvSpPr/>
            <p:nvPr/>
          </p:nvSpPr>
          <p:spPr>
            <a:xfrm>
              <a:off x="-267948" y="-71438"/>
              <a:ext cx="876300" cy="58102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595591">
            <a:off x="2168347" y="143707"/>
            <a:ext cx="3677497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000000">
                    <a:alpha val="100000"/>
                  </a:srgbClr>
                </a:solidFill>
                <a:latin typeface="Caveat"/>
              </a:rPr>
              <a:t>Основные фишки по правильному поиску информации</a:t>
            </a:r>
          </a:p>
        </p:txBody>
      </p:sp>
      <p:grpSp>
        <p:nvGrpSpPr>
          <p:cNvPr id="6" name="Group 6"/>
          <p:cNvGrpSpPr/>
          <p:nvPr/>
        </p:nvGrpSpPr>
        <p:grpSpPr>
          <a:xfrm rot="21600000">
            <a:off x="7206711" y="5236643"/>
            <a:ext cx="200872" cy="77258"/>
            <a:chOff x="7206711" y="5236643"/>
            <a:chExt cx="200872" cy="77258"/>
          </a:xfrm>
        </p:grpSpPr>
        <p:sp>
          <p:nvSpPr>
            <p:cNvPr id="5" name="Freeform 5"/>
            <p:cNvSpPr/>
            <p:nvPr/>
          </p:nvSpPr>
          <p:spPr>
            <a:xfrm>
              <a:off x="7206711" y="5236643"/>
              <a:ext cx="200872" cy="7725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rot="21600000">
            <a:off x="7206711" y="5398886"/>
            <a:ext cx="200872" cy="339937"/>
            <a:chOff x="7206711" y="5398886"/>
            <a:chExt cx="200872" cy="339937"/>
          </a:xfrm>
        </p:grpSpPr>
        <p:sp>
          <p:nvSpPr>
            <p:cNvPr id="7" name="Freeform 7"/>
            <p:cNvSpPr/>
            <p:nvPr/>
          </p:nvSpPr>
          <p:spPr>
            <a:xfrm>
              <a:off x="7206711" y="5398886"/>
              <a:ext cx="200872" cy="33993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21600000">
            <a:off x="7206711" y="5043497"/>
            <a:ext cx="200872" cy="169968"/>
            <a:chOff x="7206711" y="5043497"/>
            <a:chExt cx="200872" cy="169968"/>
          </a:xfrm>
        </p:grpSpPr>
        <p:sp>
          <p:nvSpPr>
            <p:cNvPr id="9" name="Freeform 9"/>
            <p:cNvSpPr/>
            <p:nvPr/>
          </p:nvSpPr>
          <p:spPr>
            <a:xfrm>
              <a:off x="7206711" y="5043497"/>
              <a:ext cx="200872" cy="16996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flipH="1">
            <a:off x="1637213" y="935530"/>
            <a:ext cx="4791075" cy="1123950"/>
            <a:chOff x="1637213" y="935530"/>
            <a:chExt cx="4791075" cy="1123950"/>
          </a:xfrm>
        </p:grpSpPr>
        <p:sp>
          <p:nvSpPr>
            <p:cNvPr id="11" name="Freeform 11"/>
            <p:cNvSpPr/>
            <p:nvPr/>
          </p:nvSpPr>
          <p:spPr>
            <a:xfrm>
              <a:off x="1637213" y="935530"/>
              <a:ext cx="4791075" cy="1123950"/>
            </a:xfrm>
            <a:custGeom>
              <a:avLst/>
              <a:gdLst/>
              <a:ahLst/>
              <a:cxnLst/>
              <a:rect l="0" t="0" r="0" b="0"/>
              <a:pathLst>
                <a:path w="305752" h="72390">
                  <a:moveTo>
                    <a:pt x="268605" y="72390"/>
                  </a:moveTo>
                  <a:lnTo>
                    <a:pt x="36195" y="72390"/>
                  </a:lnTo>
                  <a:cubicBezTo>
                    <a:pt x="16193" y="72390"/>
                    <a:pt x="0" y="56198"/>
                    <a:pt x="0" y="36195"/>
                  </a:cubicBezTo>
                  <a:lnTo>
                    <a:pt x="0" y="36195"/>
                  </a:lnTo>
                  <a:cubicBezTo>
                    <a:pt x="0" y="16193"/>
                    <a:pt x="16193" y="0"/>
                    <a:pt x="36195" y="0"/>
                  </a:cubicBezTo>
                  <a:lnTo>
                    <a:pt x="269558" y="0"/>
                  </a:lnTo>
                  <a:cubicBezTo>
                    <a:pt x="289560" y="0"/>
                    <a:pt x="305753" y="16193"/>
                    <a:pt x="305753" y="36195"/>
                  </a:cubicBezTo>
                  <a:lnTo>
                    <a:pt x="305753" y="36195"/>
                  </a:lnTo>
                  <a:cubicBezTo>
                    <a:pt x="304800" y="56198"/>
                    <a:pt x="288608" y="72390"/>
                    <a:pt x="268605" y="72390"/>
                  </a:cubicBezTo>
                  <a:close/>
                </a:path>
              </a:pathLst>
            </a:custGeom>
            <a:solidFill>
              <a:srgbClr val="D8D8FF">
                <a:alpha val="100000"/>
              </a:srgbClr>
            </a:solidFill>
          </p:spPr>
        </p:sp>
      </p:grpSp>
      <p:sp>
        <p:nvSpPr>
          <p:cNvPr id="13" name="TextBox 13"/>
          <p:cNvSpPr txBox="1"/>
          <p:nvPr/>
        </p:nvSpPr>
        <p:spPr>
          <a:xfrm rot="21600000">
            <a:off x="1795376" y="1187777"/>
            <a:ext cx="4560150" cy="68580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ctr">
              <a:lnSpc>
                <a:spcPts val="1800"/>
              </a:lnSpc>
            </a:pPr>
            <a:r>
              <a:rPr lang="en-US" sz="1800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Когда нужно найти цитату или другой кусочек текста заключите его в кавычки </a:t>
            </a:r>
          </a:p>
          <a:p>
            <a:pPr algn="ctr">
              <a:lnSpc>
                <a:spcPts val="1800"/>
              </a:lnSpc>
            </a:pPr>
            <a:r>
              <a:rPr lang="en-US" sz="1800" b="0" i="0" spc="0">
                <a:solidFill>
                  <a:srgbClr val="000000">
                    <a:alpha val="100000"/>
                  </a:srgbClr>
                </a:solidFill>
                <a:latin typeface="Arimo"/>
              </a:rPr>
              <a:t>«” ”»</a:t>
            </a:r>
          </a:p>
        </p:txBody>
      </p:sp>
      <p:grpSp>
        <p:nvGrpSpPr>
          <p:cNvPr id="15" name="Group 15"/>
          <p:cNvGrpSpPr/>
          <p:nvPr/>
        </p:nvGrpSpPr>
        <p:grpSpPr>
          <a:xfrm rot="16200000" flipH="1">
            <a:off x="864786" y="2639463"/>
            <a:ext cx="1323975" cy="304800"/>
            <a:chOff x="864786" y="2639463"/>
            <a:chExt cx="1323975" cy="304800"/>
          </a:xfrm>
        </p:grpSpPr>
        <p:sp>
          <p:nvSpPr>
            <p:cNvPr id="14" name="Freeform 14"/>
            <p:cNvSpPr/>
            <p:nvPr/>
          </p:nvSpPr>
          <p:spPr>
            <a:xfrm>
              <a:off x="864786" y="2639463"/>
              <a:ext cx="1323975" cy="304800"/>
            </a:xfrm>
            <a:custGeom>
              <a:avLst/>
              <a:gdLst/>
              <a:ahLst/>
              <a:cxnLst/>
              <a:rect l="0" t="0" r="0" b="0"/>
              <a:pathLst>
                <a:path w="304803" h="71088">
                  <a:moveTo>
                    <a:pt x="21950" y="48030"/>
                  </a:moveTo>
                  <a:cubicBezTo>
                    <a:pt x="23093" y="49430"/>
                    <a:pt x="22874" y="51487"/>
                    <a:pt x="21474" y="52621"/>
                  </a:cubicBezTo>
                  <a:cubicBezTo>
                    <a:pt x="15978" y="57088"/>
                    <a:pt x="10635" y="61917"/>
                    <a:pt x="5586" y="66965"/>
                  </a:cubicBezTo>
                  <a:cubicBezTo>
                    <a:pt x="4948" y="67604"/>
                    <a:pt x="4110" y="67918"/>
                    <a:pt x="3272" y="67918"/>
                  </a:cubicBezTo>
                  <a:cubicBezTo>
                    <a:pt x="2434" y="67918"/>
                    <a:pt x="1605" y="67604"/>
                    <a:pt x="957" y="66965"/>
                  </a:cubicBezTo>
                  <a:cubicBezTo>
                    <a:pt x="-319" y="65689"/>
                    <a:pt x="-319" y="63622"/>
                    <a:pt x="957" y="62346"/>
                  </a:cubicBezTo>
                  <a:cubicBezTo>
                    <a:pt x="6167" y="57136"/>
                    <a:pt x="11682" y="52164"/>
                    <a:pt x="17350" y="47553"/>
                  </a:cubicBezTo>
                  <a:cubicBezTo>
                    <a:pt x="18759" y="46410"/>
                    <a:pt x="20817" y="46630"/>
                    <a:pt x="21950" y="48030"/>
                  </a:cubicBezTo>
                  <a:close/>
                  <a:moveTo>
                    <a:pt x="109733" y="4110"/>
                  </a:moveTo>
                  <a:cubicBezTo>
                    <a:pt x="102522" y="5548"/>
                    <a:pt x="95321" y="7367"/>
                    <a:pt x="88330" y="9539"/>
                  </a:cubicBezTo>
                  <a:cubicBezTo>
                    <a:pt x="86606" y="10073"/>
                    <a:pt x="85644" y="11901"/>
                    <a:pt x="86177" y="13625"/>
                  </a:cubicBezTo>
                  <a:cubicBezTo>
                    <a:pt x="86616" y="15026"/>
                    <a:pt x="87901" y="15930"/>
                    <a:pt x="89302" y="15930"/>
                  </a:cubicBezTo>
                  <a:cubicBezTo>
                    <a:pt x="89616" y="15930"/>
                    <a:pt x="89949" y="15883"/>
                    <a:pt x="90264" y="15788"/>
                  </a:cubicBezTo>
                  <a:cubicBezTo>
                    <a:pt x="97036" y="13692"/>
                    <a:pt x="104018" y="11911"/>
                    <a:pt x="111009" y="10520"/>
                  </a:cubicBezTo>
                  <a:cubicBezTo>
                    <a:pt x="112781" y="10168"/>
                    <a:pt x="113933" y="8453"/>
                    <a:pt x="113571" y="6682"/>
                  </a:cubicBezTo>
                  <a:cubicBezTo>
                    <a:pt x="113228" y="4900"/>
                    <a:pt x="111504" y="3767"/>
                    <a:pt x="109733" y="4110"/>
                  </a:cubicBezTo>
                  <a:close/>
                  <a:moveTo>
                    <a:pt x="60889" y="20179"/>
                  </a:moveTo>
                  <a:cubicBezTo>
                    <a:pt x="54269" y="23293"/>
                    <a:pt x="47715" y="26798"/>
                    <a:pt x="41419" y="30608"/>
                  </a:cubicBezTo>
                  <a:cubicBezTo>
                    <a:pt x="39876" y="31542"/>
                    <a:pt x="39381" y="33552"/>
                    <a:pt x="40315" y="35095"/>
                  </a:cubicBezTo>
                  <a:cubicBezTo>
                    <a:pt x="40934" y="36114"/>
                    <a:pt x="42010" y="36666"/>
                    <a:pt x="43115" y="36666"/>
                  </a:cubicBezTo>
                  <a:cubicBezTo>
                    <a:pt x="43696" y="36666"/>
                    <a:pt x="44277" y="36514"/>
                    <a:pt x="44801" y="36200"/>
                  </a:cubicBezTo>
                  <a:cubicBezTo>
                    <a:pt x="50897" y="32513"/>
                    <a:pt x="57250" y="29104"/>
                    <a:pt x="63670" y="26094"/>
                  </a:cubicBezTo>
                  <a:cubicBezTo>
                    <a:pt x="65299" y="25332"/>
                    <a:pt x="66003" y="23379"/>
                    <a:pt x="65232" y="21750"/>
                  </a:cubicBezTo>
                  <a:cubicBezTo>
                    <a:pt x="64470" y="20112"/>
                    <a:pt x="62527" y="19407"/>
                    <a:pt x="60889" y="20179"/>
                  </a:cubicBezTo>
                  <a:close/>
                  <a:moveTo>
                    <a:pt x="211717" y="8663"/>
                  </a:moveTo>
                  <a:cubicBezTo>
                    <a:pt x="204678" y="6596"/>
                    <a:pt x="197448" y="4872"/>
                    <a:pt x="190238" y="3548"/>
                  </a:cubicBezTo>
                  <a:cubicBezTo>
                    <a:pt x="188466" y="3234"/>
                    <a:pt x="186761" y="4396"/>
                    <a:pt x="186428" y="6167"/>
                  </a:cubicBezTo>
                  <a:cubicBezTo>
                    <a:pt x="186095" y="7939"/>
                    <a:pt x="187276" y="9644"/>
                    <a:pt x="189047" y="9977"/>
                  </a:cubicBezTo>
                  <a:cubicBezTo>
                    <a:pt x="196029" y="11263"/>
                    <a:pt x="203040" y="12930"/>
                    <a:pt x="209869" y="14940"/>
                  </a:cubicBezTo>
                  <a:cubicBezTo>
                    <a:pt x="210174" y="15026"/>
                    <a:pt x="210488" y="15073"/>
                    <a:pt x="210793" y="15073"/>
                  </a:cubicBezTo>
                  <a:cubicBezTo>
                    <a:pt x="212203" y="15073"/>
                    <a:pt x="213508" y="14149"/>
                    <a:pt x="213927" y="12730"/>
                  </a:cubicBezTo>
                  <a:cubicBezTo>
                    <a:pt x="214441" y="10987"/>
                    <a:pt x="213450" y="9168"/>
                    <a:pt x="211717" y="8663"/>
                  </a:cubicBezTo>
                  <a:close/>
                  <a:moveTo>
                    <a:pt x="258923" y="29037"/>
                  </a:moveTo>
                  <a:cubicBezTo>
                    <a:pt x="252598" y="25332"/>
                    <a:pt x="245997" y="21922"/>
                    <a:pt x="239311" y="18893"/>
                  </a:cubicBezTo>
                  <a:cubicBezTo>
                    <a:pt x="237673" y="18140"/>
                    <a:pt x="235729" y="18883"/>
                    <a:pt x="234987" y="20521"/>
                  </a:cubicBezTo>
                  <a:cubicBezTo>
                    <a:pt x="234244" y="22160"/>
                    <a:pt x="234977" y="24103"/>
                    <a:pt x="236615" y="24846"/>
                  </a:cubicBezTo>
                  <a:cubicBezTo>
                    <a:pt x="243092" y="27780"/>
                    <a:pt x="249493" y="31085"/>
                    <a:pt x="255618" y="34676"/>
                  </a:cubicBezTo>
                  <a:cubicBezTo>
                    <a:pt x="256132" y="34980"/>
                    <a:pt x="256704" y="35123"/>
                    <a:pt x="257265" y="35123"/>
                  </a:cubicBezTo>
                  <a:cubicBezTo>
                    <a:pt x="258389" y="35123"/>
                    <a:pt x="259485" y="34542"/>
                    <a:pt x="260094" y="33504"/>
                  </a:cubicBezTo>
                  <a:cubicBezTo>
                    <a:pt x="261009" y="31951"/>
                    <a:pt x="260485" y="29951"/>
                    <a:pt x="258923" y="29037"/>
                  </a:cubicBezTo>
                  <a:close/>
                  <a:moveTo>
                    <a:pt x="161006" y="214"/>
                  </a:moveTo>
                  <a:cubicBezTo>
                    <a:pt x="153643" y="-119"/>
                    <a:pt x="146204" y="-62"/>
                    <a:pt x="138927" y="376"/>
                  </a:cubicBezTo>
                  <a:cubicBezTo>
                    <a:pt x="137127" y="481"/>
                    <a:pt x="135755" y="2024"/>
                    <a:pt x="135860" y="3824"/>
                  </a:cubicBezTo>
                  <a:cubicBezTo>
                    <a:pt x="135955" y="5567"/>
                    <a:pt x="137403" y="6901"/>
                    <a:pt x="139117" y="6901"/>
                  </a:cubicBezTo>
                  <a:cubicBezTo>
                    <a:pt x="139184" y="6901"/>
                    <a:pt x="139251" y="6901"/>
                    <a:pt x="139308" y="6891"/>
                  </a:cubicBezTo>
                  <a:cubicBezTo>
                    <a:pt x="146356" y="6482"/>
                    <a:pt x="153576" y="6424"/>
                    <a:pt x="160720" y="6739"/>
                  </a:cubicBezTo>
                  <a:cubicBezTo>
                    <a:pt x="162473" y="6882"/>
                    <a:pt x="164044" y="5424"/>
                    <a:pt x="164130" y="3624"/>
                  </a:cubicBezTo>
                  <a:cubicBezTo>
                    <a:pt x="164206" y="1814"/>
                    <a:pt x="162806" y="290"/>
                    <a:pt x="161006" y="214"/>
                  </a:cubicBezTo>
                  <a:close/>
                  <a:moveTo>
                    <a:pt x="298366" y="36885"/>
                  </a:moveTo>
                  <a:cubicBezTo>
                    <a:pt x="290327" y="29589"/>
                    <a:pt x="277897" y="30189"/>
                    <a:pt x="270600" y="38219"/>
                  </a:cubicBezTo>
                  <a:cubicBezTo>
                    <a:pt x="263304" y="46258"/>
                    <a:pt x="263904" y="58688"/>
                    <a:pt x="271934" y="65984"/>
                  </a:cubicBezTo>
                  <a:cubicBezTo>
                    <a:pt x="279973" y="73280"/>
                    <a:pt x="292403" y="72680"/>
                    <a:pt x="299699" y="64651"/>
                  </a:cubicBezTo>
                  <a:cubicBezTo>
                    <a:pt x="306996" y="56621"/>
                    <a:pt x="306395" y="44191"/>
                    <a:pt x="298366" y="36885"/>
                  </a:cubicBezTo>
                  <a:close/>
                </a:path>
              </a:pathLst>
            </a:custGeom>
            <a:solidFill>
              <a:srgbClr val="605DFF">
                <a:alpha val="100000"/>
              </a:srgbClr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766345" y="2375602"/>
            <a:ext cx="4572000" cy="1838325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 rot="21599300">
            <a:off x="765644" y="929920"/>
            <a:ext cx="445494" cy="1143000"/>
          </a:xfrm>
          <a:prstGeom prst="rect">
            <a:avLst/>
          </a:prstGeom>
        </p:spPr>
        <p:txBody>
          <a:bodyPr lIns="0" tIns="93600" rIns="0" bIns="0" rtlCol="0" anchor="t"/>
          <a:lstStyle/>
          <a:p>
            <a:pPr algn="r">
              <a:lnSpc>
                <a:spcPts val="9030"/>
              </a:lnSpc>
            </a:pPr>
            <a:r>
              <a:rPr lang="en-US" sz="6450" b="1" i="0" spc="0">
                <a:solidFill>
                  <a:srgbClr val="724DFF">
                    <a:alpha val="100000"/>
                  </a:srgbClr>
                </a:solidFill>
                <a:latin typeface="Caveat"/>
              </a:rPr>
              <a:t>2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0714299">
            <a:off x="793760" y="4396302"/>
            <a:ext cx="1276350" cy="127635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3100107">
            <a:off x="5037659" y="4847157"/>
            <a:ext cx="1905000" cy="19050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6572251" y="1601267"/>
            <a:ext cx="885825" cy="885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rot="21600000">
            <a:off x="-267948" y="-71438"/>
            <a:ext cx="876300" cy="5810250"/>
            <a:chOff x="-267948" y="-71438"/>
            <a:chExt cx="876300" cy="5810250"/>
          </a:xfrm>
        </p:grpSpPr>
        <p:sp>
          <p:nvSpPr>
            <p:cNvPr id="2" name="Freeform 2"/>
            <p:cNvSpPr/>
            <p:nvPr/>
          </p:nvSpPr>
          <p:spPr>
            <a:xfrm>
              <a:off x="-267948" y="-71438"/>
              <a:ext cx="876300" cy="58102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595591">
            <a:off x="2168347" y="143707"/>
            <a:ext cx="3677497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000000">
                    <a:alpha val="100000"/>
                  </a:srgbClr>
                </a:solidFill>
                <a:latin typeface="Caveat"/>
              </a:rPr>
              <a:t>Основные фишки по правильному поиску информации</a:t>
            </a:r>
          </a:p>
        </p:txBody>
      </p:sp>
      <p:grpSp>
        <p:nvGrpSpPr>
          <p:cNvPr id="6" name="Group 6"/>
          <p:cNvGrpSpPr/>
          <p:nvPr/>
        </p:nvGrpSpPr>
        <p:grpSpPr>
          <a:xfrm rot="21600000">
            <a:off x="7206711" y="5236643"/>
            <a:ext cx="200872" cy="77258"/>
            <a:chOff x="7206711" y="5236643"/>
            <a:chExt cx="200872" cy="77258"/>
          </a:xfrm>
        </p:grpSpPr>
        <p:sp>
          <p:nvSpPr>
            <p:cNvPr id="5" name="Freeform 5"/>
            <p:cNvSpPr/>
            <p:nvPr/>
          </p:nvSpPr>
          <p:spPr>
            <a:xfrm>
              <a:off x="7206711" y="5236643"/>
              <a:ext cx="200872" cy="7725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rot="21600000">
            <a:off x="7206711" y="5398886"/>
            <a:ext cx="200872" cy="339937"/>
            <a:chOff x="7206711" y="5398886"/>
            <a:chExt cx="200872" cy="339937"/>
          </a:xfrm>
        </p:grpSpPr>
        <p:sp>
          <p:nvSpPr>
            <p:cNvPr id="7" name="Freeform 7"/>
            <p:cNvSpPr/>
            <p:nvPr/>
          </p:nvSpPr>
          <p:spPr>
            <a:xfrm>
              <a:off x="7206711" y="5398886"/>
              <a:ext cx="200872" cy="33993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21600000">
            <a:off x="7206711" y="5043497"/>
            <a:ext cx="200872" cy="169968"/>
            <a:chOff x="7206711" y="5043497"/>
            <a:chExt cx="200872" cy="169968"/>
          </a:xfrm>
        </p:grpSpPr>
        <p:sp>
          <p:nvSpPr>
            <p:cNvPr id="9" name="Freeform 9"/>
            <p:cNvSpPr/>
            <p:nvPr/>
          </p:nvSpPr>
          <p:spPr>
            <a:xfrm>
              <a:off x="7206711" y="5043497"/>
              <a:ext cx="200872" cy="16996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rot="16210878">
            <a:off x="1967458" y="-22927"/>
            <a:ext cx="4067175" cy="6000750"/>
            <a:chOff x="1967458" y="-22927"/>
            <a:chExt cx="4067175" cy="6000750"/>
          </a:xfrm>
        </p:grpSpPr>
        <p:sp>
          <p:nvSpPr>
            <p:cNvPr id="11" name="Freeform 11"/>
            <p:cNvSpPr/>
            <p:nvPr/>
          </p:nvSpPr>
          <p:spPr>
            <a:xfrm>
              <a:off x="1967458" y="-22927"/>
              <a:ext cx="4067175" cy="60007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65000"/>
              </a:srgbClr>
            </a:solidFill>
          </p:spPr>
        </p:sp>
      </p:grpSp>
      <p:sp>
        <p:nvSpPr>
          <p:cNvPr id="13" name="TextBox 13"/>
          <p:cNvSpPr txBox="1"/>
          <p:nvPr/>
        </p:nvSpPr>
        <p:spPr>
          <a:xfrm rot="21600000">
            <a:off x="1202303" y="1264766"/>
            <a:ext cx="5674575" cy="34290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marL="170000" lvl="0" indent="-140000" algn="l">
              <a:lnSpc>
                <a:spcPts val="1500"/>
              </a:lnSpc>
              <a:buSzPct val="150000"/>
              <a:buFont typeface="Arimo"/>
              <a:buChar char="•"/>
            </a:pP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Следующая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фишка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тоже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менее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полезная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– это «~» (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тильда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)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поможет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расширить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диапазон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страниц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к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выдаче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за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счёт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синонимов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.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Например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,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вы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введёте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«~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колледж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», и Google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вам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выдаст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только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колледжи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,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и «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высшее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образование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» и «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университет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»</a:t>
            </a:r>
            <a:r>
              <a:rPr lang="en-US" sz="1500" b="1" dirty="0"/>
              <a:t/>
            </a:r>
            <a:br>
              <a:rPr lang="en-US" sz="1500" b="1" dirty="0"/>
            </a:br>
            <a:endParaRPr lang="en-US" sz="1500" b="1" dirty="0"/>
          </a:p>
          <a:p>
            <a:pPr marL="170000" lvl="0" indent="-140000" algn="l">
              <a:lnSpc>
                <a:spcPts val="1500"/>
              </a:lnSpc>
              <a:buSzPct val="150000"/>
              <a:buFont typeface="Arimo"/>
              <a:buChar char="•"/>
            </a:pP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Бывает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такое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,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что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вы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можете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найти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информацию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из-за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того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,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что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Google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неправильно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её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воспринимает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.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Для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этого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в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поисковике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существует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следующая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команда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-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исключение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термина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из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поиска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«-».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Допустим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,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вы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ищите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информацию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о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Наполеоне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,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который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торт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, Google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знает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какой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Наполеон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вам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нужен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- «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Торт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»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или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«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французский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император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». И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введя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,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например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: «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Наполеон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-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торт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».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Он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вам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выдаст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великого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французского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императора</a:t>
            </a:r>
            <a:r>
              <a:rPr lang="en-US" sz="1500" b="1" dirty="0"/>
              <a:t/>
            </a:r>
            <a:br>
              <a:rPr lang="en-US" sz="1500" b="1" dirty="0"/>
            </a:br>
            <a:endParaRPr lang="en-US" sz="1500" b="1" dirty="0"/>
          </a:p>
          <a:p>
            <a:pPr marL="170000" lvl="0" indent="-140000" algn="l">
              <a:lnSpc>
                <a:spcPts val="1500"/>
              </a:lnSpc>
              <a:buSzPct val="150000"/>
              <a:buFont typeface="Arimo"/>
              <a:buChar char="•"/>
            </a:pP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Также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,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если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вам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нужно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найти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что-то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в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пределах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обозначенного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времени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,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вы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между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датами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можете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поставить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 «..». </a:t>
            </a:r>
            <a:r>
              <a:rPr lang="en-US" sz="1500" b="0" i="0" spc="0" dirty="0" err="1">
                <a:solidFill>
                  <a:srgbClr val="000000">
                    <a:alpha val="100000"/>
                  </a:srgbClr>
                </a:solidFill>
                <a:latin typeface="Arimo"/>
              </a:rPr>
              <a:t>Например</a:t>
            </a:r>
            <a:r>
              <a:rPr lang="en-US" sz="1500" b="0" i="0" spc="0" dirty="0">
                <a:solidFill>
                  <a:srgbClr val="000000">
                    <a:alpha val="100000"/>
                  </a:srgbClr>
                </a:solidFill>
                <a:latin typeface="Arimo"/>
              </a:rPr>
              <a:t>: «2010..2012»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rot="21600000">
            <a:off x="1019604" y="285893"/>
            <a:ext cx="5543550" cy="5172075"/>
            <a:chOff x="1019604" y="285893"/>
            <a:chExt cx="5543550" cy="5172075"/>
          </a:xfrm>
        </p:grpSpPr>
        <p:sp>
          <p:nvSpPr>
            <p:cNvPr id="2" name="Freeform 2"/>
            <p:cNvSpPr/>
            <p:nvPr/>
          </p:nvSpPr>
          <p:spPr>
            <a:xfrm>
              <a:off x="1019604" y="285893"/>
              <a:ext cx="5543550" cy="517207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208484" y="530614"/>
            <a:ext cx="5153025" cy="4724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6791223" y="4457866"/>
            <a:ext cx="733425" cy="86677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 rot="21600000">
            <a:off x="123720" y="2311584"/>
            <a:ext cx="504825" cy="600075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rot="21600000">
            <a:off x="642311" y="262629"/>
            <a:ext cx="704850" cy="82867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>
            <a:alphaModFix/>
          </a:blip>
          <a:srcRect/>
          <a:stretch>
            <a:fillRect/>
          </a:stretch>
        </p:blipFill>
        <p:spPr>
          <a:xfrm rot="21600000">
            <a:off x="508963" y="4551016"/>
            <a:ext cx="723900" cy="847725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>
            <a:alphaModFix/>
          </a:blip>
          <a:srcRect/>
          <a:stretch>
            <a:fillRect/>
          </a:stretch>
        </p:blipFill>
        <p:spPr>
          <a:xfrm rot="21600000">
            <a:off x="5097875" y="5077005"/>
            <a:ext cx="457200" cy="5334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>
            <a:alphaModFix/>
          </a:blip>
          <a:srcRect/>
          <a:stretch>
            <a:fillRect/>
          </a:stretch>
        </p:blipFill>
        <p:spPr>
          <a:xfrm rot="21600000">
            <a:off x="7022992" y="1746418"/>
            <a:ext cx="962025" cy="1133475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>
            <a:alphaModFix/>
          </a:blip>
          <a:srcRect/>
          <a:stretch>
            <a:fillRect/>
          </a:stretch>
        </p:blipFill>
        <p:spPr>
          <a:xfrm rot="21600000">
            <a:off x="6431404" y="-33698"/>
            <a:ext cx="542925" cy="638175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alphaModFix/>
          </a:blip>
          <a:srcRect/>
          <a:stretch>
            <a:fillRect/>
          </a:stretch>
        </p:blipFill>
        <p:spPr>
          <a:xfrm rot="21600000">
            <a:off x="3658579" y="-679975"/>
            <a:ext cx="714375" cy="847725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1">
            <a:alphaModFix/>
          </a:blip>
          <a:srcRect/>
          <a:stretch>
            <a:fillRect/>
          </a:stretch>
        </p:blipFill>
        <p:spPr>
          <a:xfrm rot="21600000">
            <a:off x="2864804" y="5409306"/>
            <a:ext cx="638175" cy="7620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2">
            <a:alphaModFix/>
          </a:blip>
          <a:srcRect/>
          <a:stretch>
            <a:fillRect/>
          </a:stretch>
        </p:blipFill>
        <p:spPr>
          <a:xfrm rot="21600000">
            <a:off x="6484277" y="3264087"/>
            <a:ext cx="352425" cy="409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rot="21600000">
            <a:off x="5753624" y="-1059921"/>
            <a:ext cx="1038225" cy="1343025"/>
            <a:chOff x="5753624" y="-1059921"/>
            <a:chExt cx="1038225" cy="1343025"/>
          </a:xfrm>
        </p:grpSpPr>
        <p:sp>
          <p:nvSpPr>
            <p:cNvPr id="2" name="Freeform 2"/>
            <p:cNvSpPr/>
            <p:nvPr/>
          </p:nvSpPr>
          <p:spPr>
            <a:xfrm>
              <a:off x="5753624" y="-1059921"/>
              <a:ext cx="1038225" cy="1343025"/>
            </a:xfrm>
            <a:custGeom>
              <a:avLst/>
              <a:gdLst/>
              <a:ahLst/>
              <a:cxnLst/>
              <a:rect l="0" t="0" r="0" b="0"/>
              <a:pathLst>
                <a:path w="235540" h="304800">
                  <a:moveTo>
                    <a:pt x="73364" y="190167"/>
                  </a:moveTo>
                  <a:cubicBezTo>
                    <a:pt x="73364" y="194196"/>
                    <a:pt x="70097" y="197463"/>
                    <a:pt x="66068" y="197463"/>
                  </a:cubicBezTo>
                  <a:cubicBezTo>
                    <a:pt x="62039" y="197463"/>
                    <a:pt x="58772" y="194196"/>
                    <a:pt x="58772" y="190167"/>
                  </a:cubicBezTo>
                  <a:cubicBezTo>
                    <a:pt x="58772" y="186138"/>
                    <a:pt x="62039" y="182870"/>
                    <a:pt x="66068" y="182870"/>
                  </a:cubicBezTo>
                  <a:cubicBezTo>
                    <a:pt x="70106" y="182870"/>
                    <a:pt x="73364" y="186138"/>
                    <a:pt x="73364" y="190167"/>
                  </a:cubicBezTo>
                  <a:close/>
                  <a:moveTo>
                    <a:pt x="176777" y="14583"/>
                  </a:moveTo>
                  <a:cubicBezTo>
                    <a:pt x="180806" y="14583"/>
                    <a:pt x="184073" y="11316"/>
                    <a:pt x="184073" y="7287"/>
                  </a:cubicBezTo>
                  <a:cubicBezTo>
                    <a:pt x="184073" y="3267"/>
                    <a:pt x="180806" y="0"/>
                    <a:pt x="176777" y="0"/>
                  </a:cubicBezTo>
                  <a:cubicBezTo>
                    <a:pt x="172748" y="0"/>
                    <a:pt x="169481" y="3267"/>
                    <a:pt x="169481" y="7296"/>
                  </a:cubicBezTo>
                  <a:cubicBezTo>
                    <a:pt x="169490" y="11325"/>
                    <a:pt x="172757" y="14583"/>
                    <a:pt x="176777" y="14583"/>
                  </a:cubicBezTo>
                  <a:close/>
                  <a:moveTo>
                    <a:pt x="59038" y="44167"/>
                  </a:moveTo>
                  <a:cubicBezTo>
                    <a:pt x="57962" y="37071"/>
                    <a:pt x="57514" y="32518"/>
                    <a:pt x="61515" y="28508"/>
                  </a:cubicBezTo>
                  <a:cubicBezTo>
                    <a:pt x="65515" y="24498"/>
                    <a:pt x="70078" y="24955"/>
                    <a:pt x="77174" y="26022"/>
                  </a:cubicBezTo>
                  <a:cubicBezTo>
                    <a:pt x="84261" y="27099"/>
                    <a:pt x="93071" y="28423"/>
                    <a:pt x="100472" y="21031"/>
                  </a:cubicBezTo>
                  <a:cubicBezTo>
                    <a:pt x="102215" y="19298"/>
                    <a:pt x="102215" y="16469"/>
                    <a:pt x="100472" y="14735"/>
                  </a:cubicBezTo>
                  <a:cubicBezTo>
                    <a:pt x="98729" y="12992"/>
                    <a:pt x="95919" y="12992"/>
                    <a:pt x="94176" y="14735"/>
                  </a:cubicBezTo>
                  <a:cubicBezTo>
                    <a:pt x="90166" y="18745"/>
                    <a:pt x="85604" y="18288"/>
                    <a:pt x="78507" y="17221"/>
                  </a:cubicBezTo>
                  <a:cubicBezTo>
                    <a:pt x="71421" y="16154"/>
                    <a:pt x="62610" y="14821"/>
                    <a:pt x="55219" y="22212"/>
                  </a:cubicBezTo>
                  <a:cubicBezTo>
                    <a:pt x="47827" y="29594"/>
                    <a:pt x="49161" y="38414"/>
                    <a:pt x="50237" y="45491"/>
                  </a:cubicBezTo>
                  <a:cubicBezTo>
                    <a:pt x="51304" y="52597"/>
                    <a:pt x="51761" y="57150"/>
                    <a:pt x="47751" y="61160"/>
                  </a:cubicBezTo>
                  <a:cubicBezTo>
                    <a:pt x="43741" y="65170"/>
                    <a:pt x="39179" y="64722"/>
                    <a:pt x="32083" y="63646"/>
                  </a:cubicBezTo>
                  <a:cubicBezTo>
                    <a:pt x="24996" y="62579"/>
                    <a:pt x="16185" y="61246"/>
                    <a:pt x="8784" y="68637"/>
                  </a:cubicBezTo>
                  <a:cubicBezTo>
                    <a:pt x="1393" y="76038"/>
                    <a:pt x="2717" y="84849"/>
                    <a:pt x="3793" y="91935"/>
                  </a:cubicBezTo>
                  <a:cubicBezTo>
                    <a:pt x="4870" y="99041"/>
                    <a:pt x="5317" y="103594"/>
                    <a:pt x="1307" y="107604"/>
                  </a:cubicBezTo>
                  <a:cubicBezTo>
                    <a:pt x="-436" y="109337"/>
                    <a:pt x="-436" y="112166"/>
                    <a:pt x="1307" y="113900"/>
                  </a:cubicBezTo>
                  <a:cubicBezTo>
                    <a:pt x="2174" y="114767"/>
                    <a:pt x="3317" y="115205"/>
                    <a:pt x="4451" y="115205"/>
                  </a:cubicBezTo>
                  <a:cubicBezTo>
                    <a:pt x="5594" y="115205"/>
                    <a:pt x="6727" y="114767"/>
                    <a:pt x="7594" y="113900"/>
                  </a:cubicBezTo>
                  <a:cubicBezTo>
                    <a:pt x="14985" y="106509"/>
                    <a:pt x="13661" y="97688"/>
                    <a:pt x="12594" y="90602"/>
                  </a:cubicBezTo>
                  <a:cubicBezTo>
                    <a:pt x="11518" y="83496"/>
                    <a:pt x="11070" y="78943"/>
                    <a:pt x="15080" y="74933"/>
                  </a:cubicBezTo>
                  <a:cubicBezTo>
                    <a:pt x="19090" y="70923"/>
                    <a:pt x="23643" y="71371"/>
                    <a:pt x="30749" y="72447"/>
                  </a:cubicBezTo>
                  <a:cubicBezTo>
                    <a:pt x="37836" y="73514"/>
                    <a:pt x="46656" y="74847"/>
                    <a:pt x="54047" y="67456"/>
                  </a:cubicBezTo>
                  <a:cubicBezTo>
                    <a:pt x="61439" y="60055"/>
                    <a:pt x="60105" y="51245"/>
                    <a:pt x="59038" y="44167"/>
                  </a:cubicBezTo>
                  <a:close/>
                  <a:moveTo>
                    <a:pt x="234241" y="204321"/>
                  </a:moveTo>
                  <a:cubicBezTo>
                    <a:pt x="232498" y="202578"/>
                    <a:pt x="229688" y="202578"/>
                    <a:pt x="227945" y="204321"/>
                  </a:cubicBezTo>
                  <a:cubicBezTo>
                    <a:pt x="223935" y="208331"/>
                    <a:pt x="219382" y="207874"/>
                    <a:pt x="212277" y="206807"/>
                  </a:cubicBezTo>
                  <a:cubicBezTo>
                    <a:pt x="205190" y="205740"/>
                    <a:pt x="196379" y="204407"/>
                    <a:pt x="188988" y="211798"/>
                  </a:cubicBezTo>
                  <a:cubicBezTo>
                    <a:pt x="181597" y="219189"/>
                    <a:pt x="182930" y="228009"/>
                    <a:pt x="183997" y="235087"/>
                  </a:cubicBezTo>
                  <a:cubicBezTo>
                    <a:pt x="185073" y="242183"/>
                    <a:pt x="185521" y="246736"/>
                    <a:pt x="181520" y="250746"/>
                  </a:cubicBezTo>
                  <a:cubicBezTo>
                    <a:pt x="177510" y="254756"/>
                    <a:pt x="172948" y="254308"/>
                    <a:pt x="165852" y="253232"/>
                  </a:cubicBezTo>
                  <a:cubicBezTo>
                    <a:pt x="158775" y="252165"/>
                    <a:pt x="149954" y="250831"/>
                    <a:pt x="142554" y="258232"/>
                  </a:cubicBezTo>
                  <a:cubicBezTo>
                    <a:pt x="135162" y="265624"/>
                    <a:pt x="136486" y="274444"/>
                    <a:pt x="137553" y="281530"/>
                  </a:cubicBezTo>
                  <a:cubicBezTo>
                    <a:pt x="138629" y="288636"/>
                    <a:pt x="139077" y="293189"/>
                    <a:pt x="135067" y="297199"/>
                  </a:cubicBezTo>
                  <a:cubicBezTo>
                    <a:pt x="133324" y="298933"/>
                    <a:pt x="133324" y="301762"/>
                    <a:pt x="135067" y="303495"/>
                  </a:cubicBezTo>
                  <a:cubicBezTo>
                    <a:pt x="135934" y="304362"/>
                    <a:pt x="137077" y="304800"/>
                    <a:pt x="138210" y="304800"/>
                  </a:cubicBezTo>
                  <a:cubicBezTo>
                    <a:pt x="139353" y="304800"/>
                    <a:pt x="140487" y="304362"/>
                    <a:pt x="141353" y="303495"/>
                  </a:cubicBezTo>
                  <a:cubicBezTo>
                    <a:pt x="148745" y="296104"/>
                    <a:pt x="147421" y="287284"/>
                    <a:pt x="146354" y="280197"/>
                  </a:cubicBezTo>
                  <a:cubicBezTo>
                    <a:pt x="145278" y="273091"/>
                    <a:pt x="144830" y="268538"/>
                    <a:pt x="148840" y="264528"/>
                  </a:cubicBezTo>
                  <a:cubicBezTo>
                    <a:pt x="152850" y="260518"/>
                    <a:pt x="157413" y="260966"/>
                    <a:pt x="164509" y="262042"/>
                  </a:cubicBezTo>
                  <a:cubicBezTo>
                    <a:pt x="171595" y="263109"/>
                    <a:pt x="180406" y="264443"/>
                    <a:pt x="187807" y="257042"/>
                  </a:cubicBezTo>
                  <a:cubicBezTo>
                    <a:pt x="195198" y="249650"/>
                    <a:pt x="193865" y="240830"/>
                    <a:pt x="192798" y="233753"/>
                  </a:cubicBezTo>
                  <a:cubicBezTo>
                    <a:pt x="191722" y="226657"/>
                    <a:pt x="191274" y="222104"/>
                    <a:pt x="195274" y="218094"/>
                  </a:cubicBezTo>
                  <a:cubicBezTo>
                    <a:pt x="199284" y="214084"/>
                    <a:pt x="203837" y="214541"/>
                    <a:pt x="210943" y="215608"/>
                  </a:cubicBezTo>
                  <a:cubicBezTo>
                    <a:pt x="218030" y="216675"/>
                    <a:pt x="226840" y="218008"/>
                    <a:pt x="234232" y="210617"/>
                  </a:cubicBezTo>
                  <a:cubicBezTo>
                    <a:pt x="235975" y="208883"/>
                    <a:pt x="235975" y="206064"/>
                    <a:pt x="234241" y="204321"/>
                  </a:cubicBezTo>
                  <a:close/>
                  <a:moveTo>
                    <a:pt x="85242" y="164706"/>
                  </a:moveTo>
                  <a:cubicBezTo>
                    <a:pt x="83499" y="166440"/>
                    <a:pt x="83499" y="169269"/>
                    <a:pt x="85242" y="171002"/>
                  </a:cubicBezTo>
                  <a:cubicBezTo>
                    <a:pt x="86108" y="171869"/>
                    <a:pt x="87251" y="172307"/>
                    <a:pt x="88385" y="172307"/>
                  </a:cubicBezTo>
                  <a:cubicBezTo>
                    <a:pt x="89528" y="172307"/>
                    <a:pt x="90661" y="171869"/>
                    <a:pt x="91528" y="171002"/>
                  </a:cubicBezTo>
                  <a:lnTo>
                    <a:pt x="187978" y="74562"/>
                  </a:lnTo>
                  <a:cubicBezTo>
                    <a:pt x="189721" y="72828"/>
                    <a:pt x="189721" y="69999"/>
                    <a:pt x="187978" y="68266"/>
                  </a:cubicBezTo>
                  <a:cubicBezTo>
                    <a:pt x="186235" y="66523"/>
                    <a:pt x="183425" y="66523"/>
                    <a:pt x="181682" y="68266"/>
                  </a:cubicBezTo>
                  <a:lnTo>
                    <a:pt x="85242" y="164706"/>
                  </a:lnTo>
                  <a:close/>
                  <a:moveTo>
                    <a:pt x="119151" y="207769"/>
                  </a:moveTo>
                  <a:lnTo>
                    <a:pt x="76183" y="250736"/>
                  </a:lnTo>
                  <a:cubicBezTo>
                    <a:pt x="74440" y="252470"/>
                    <a:pt x="74440" y="255299"/>
                    <a:pt x="76183" y="257032"/>
                  </a:cubicBezTo>
                  <a:cubicBezTo>
                    <a:pt x="77050" y="257899"/>
                    <a:pt x="78193" y="258337"/>
                    <a:pt x="79327" y="258337"/>
                  </a:cubicBezTo>
                  <a:cubicBezTo>
                    <a:pt x="80470" y="258337"/>
                    <a:pt x="81603" y="257899"/>
                    <a:pt x="82470" y="257032"/>
                  </a:cubicBezTo>
                  <a:lnTo>
                    <a:pt x="125437" y="214065"/>
                  </a:lnTo>
                  <a:cubicBezTo>
                    <a:pt x="127180" y="212331"/>
                    <a:pt x="127180" y="209502"/>
                    <a:pt x="125437" y="207769"/>
                  </a:cubicBezTo>
                  <a:cubicBezTo>
                    <a:pt x="123704" y="206026"/>
                    <a:pt x="120894" y="206026"/>
                    <a:pt x="119151" y="207769"/>
                  </a:cubicBezTo>
                  <a:close/>
                  <a:moveTo>
                    <a:pt x="119751" y="68771"/>
                  </a:moveTo>
                  <a:cubicBezTo>
                    <a:pt x="120894" y="68771"/>
                    <a:pt x="122027" y="68332"/>
                    <a:pt x="122894" y="67466"/>
                  </a:cubicBezTo>
                  <a:lnTo>
                    <a:pt x="160099" y="30261"/>
                  </a:lnTo>
                  <a:cubicBezTo>
                    <a:pt x="161842" y="28527"/>
                    <a:pt x="161842" y="25698"/>
                    <a:pt x="160099" y="23965"/>
                  </a:cubicBezTo>
                  <a:cubicBezTo>
                    <a:pt x="158356" y="22222"/>
                    <a:pt x="155546" y="22222"/>
                    <a:pt x="153803" y="23965"/>
                  </a:cubicBezTo>
                  <a:lnTo>
                    <a:pt x="116598" y="61170"/>
                  </a:lnTo>
                  <a:cubicBezTo>
                    <a:pt x="114855" y="62903"/>
                    <a:pt x="114855" y="65732"/>
                    <a:pt x="116598" y="67466"/>
                  </a:cubicBezTo>
                  <a:cubicBezTo>
                    <a:pt x="117474" y="68342"/>
                    <a:pt x="118617" y="68771"/>
                    <a:pt x="119751" y="68771"/>
                  </a:cubicBezTo>
                  <a:close/>
                  <a:moveTo>
                    <a:pt x="59638" y="267272"/>
                  </a:moveTo>
                  <a:lnTo>
                    <a:pt x="48904" y="278016"/>
                  </a:lnTo>
                  <a:cubicBezTo>
                    <a:pt x="47161" y="279749"/>
                    <a:pt x="47161" y="282569"/>
                    <a:pt x="48904" y="284312"/>
                  </a:cubicBezTo>
                  <a:cubicBezTo>
                    <a:pt x="49771" y="285179"/>
                    <a:pt x="50914" y="285617"/>
                    <a:pt x="52047" y="285617"/>
                  </a:cubicBezTo>
                  <a:cubicBezTo>
                    <a:pt x="53180" y="285617"/>
                    <a:pt x="54323" y="285179"/>
                    <a:pt x="55190" y="284312"/>
                  </a:cubicBezTo>
                  <a:lnTo>
                    <a:pt x="65934" y="273568"/>
                  </a:lnTo>
                  <a:cubicBezTo>
                    <a:pt x="67678" y="271834"/>
                    <a:pt x="67678" y="269015"/>
                    <a:pt x="65934" y="267272"/>
                  </a:cubicBezTo>
                  <a:cubicBezTo>
                    <a:pt x="64201" y="265538"/>
                    <a:pt x="61381" y="265538"/>
                    <a:pt x="59638" y="267272"/>
                  </a:cubicBezTo>
                  <a:close/>
                  <a:moveTo>
                    <a:pt x="60991" y="118624"/>
                  </a:moveTo>
                  <a:cubicBezTo>
                    <a:pt x="60991" y="119767"/>
                    <a:pt x="61429" y="120901"/>
                    <a:pt x="62296" y="121777"/>
                  </a:cubicBezTo>
                  <a:cubicBezTo>
                    <a:pt x="63163" y="122644"/>
                    <a:pt x="64306" y="123082"/>
                    <a:pt x="65439" y="123082"/>
                  </a:cubicBezTo>
                  <a:cubicBezTo>
                    <a:pt x="66573" y="123082"/>
                    <a:pt x="67716" y="122644"/>
                    <a:pt x="68582" y="121777"/>
                  </a:cubicBezTo>
                  <a:lnTo>
                    <a:pt x="73354" y="117005"/>
                  </a:lnTo>
                  <a:lnTo>
                    <a:pt x="78126" y="121777"/>
                  </a:lnTo>
                  <a:cubicBezTo>
                    <a:pt x="78993" y="122644"/>
                    <a:pt x="80136" y="123082"/>
                    <a:pt x="81270" y="123082"/>
                  </a:cubicBezTo>
                  <a:cubicBezTo>
                    <a:pt x="82413" y="123082"/>
                    <a:pt x="83546" y="122644"/>
                    <a:pt x="84413" y="121777"/>
                  </a:cubicBezTo>
                  <a:cubicBezTo>
                    <a:pt x="85280" y="120910"/>
                    <a:pt x="85718" y="119767"/>
                    <a:pt x="85718" y="118624"/>
                  </a:cubicBezTo>
                  <a:cubicBezTo>
                    <a:pt x="85718" y="117481"/>
                    <a:pt x="85280" y="116348"/>
                    <a:pt x="84413" y="115481"/>
                  </a:cubicBezTo>
                  <a:lnTo>
                    <a:pt x="79641" y="110709"/>
                  </a:lnTo>
                  <a:lnTo>
                    <a:pt x="84413" y="105937"/>
                  </a:lnTo>
                  <a:cubicBezTo>
                    <a:pt x="85280" y="105070"/>
                    <a:pt x="85718" y="103927"/>
                    <a:pt x="85718" y="102794"/>
                  </a:cubicBezTo>
                  <a:cubicBezTo>
                    <a:pt x="85718" y="101651"/>
                    <a:pt x="85280" y="100517"/>
                    <a:pt x="84413" y="99641"/>
                  </a:cubicBezTo>
                  <a:cubicBezTo>
                    <a:pt x="82670" y="97907"/>
                    <a:pt x="79860" y="97907"/>
                    <a:pt x="78117" y="99641"/>
                  </a:cubicBezTo>
                  <a:lnTo>
                    <a:pt x="73345" y="104413"/>
                  </a:lnTo>
                  <a:lnTo>
                    <a:pt x="68573" y="99641"/>
                  </a:lnTo>
                  <a:cubicBezTo>
                    <a:pt x="66830" y="97898"/>
                    <a:pt x="64020" y="97907"/>
                    <a:pt x="62277" y="99641"/>
                  </a:cubicBezTo>
                  <a:cubicBezTo>
                    <a:pt x="61410" y="100508"/>
                    <a:pt x="60972" y="101651"/>
                    <a:pt x="60972" y="102794"/>
                  </a:cubicBezTo>
                  <a:cubicBezTo>
                    <a:pt x="60972" y="103937"/>
                    <a:pt x="61410" y="105070"/>
                    <a:pt x="62277" y="105937"/>
                  </a:cubicBezTo>
                  <a:lnTo>
                    <a:pt x="67049" y="110709"/>
                  </a:lnTo>
                  <a:lnTo>
                    <a:pt x="62277" y="115481"/>
                  </a:lnTo>
                  <a:cubicBezTo>
                    <a:pt x="61429" y="116348"/>
                    <a:pt x="60991" y="117491"/>
                    <a:pt x="60991" y="118624"/>
                  </a:cubicBezTo>
                  <a:close/>
                  <a:moveTo>
                    <a:pt x="186607" y="130759"/>
                  </a:moveTo>
                  <a:cubicBezTo>
                    <a:pt x="184864" y="129016"/>
                    <a:pt x="182054" y="129016"/>
                    <a:pt x="180311" y="130759"/>
                  </a:cubicBezTo>
                  <a:cubicBezTo>
                    <a:pt x="179444" y="131626"/>
                    <a:pt x="179006" y="132769"/>
                    <a:pt x="179006" y="133902"/>
                  </a:cubicBezTo>
                  <a:cubicBezTo>
                    <a:pt x="179006" y="135045"/>
                    <a:pt x="179444" y="136179"/>
                    <a:pt x="180311" y="137046"/>
                  </a:cubicBezTo>
                  <a:lnTo>
                    <a:pt x="185083" y="141818"/>
                  </a:lnTo>
                  <a:lnTo>
                    <a:pt x="180311" y="146590"/>
                  </a:lnTo>
                  <a:cubicBezTo>
                    <a:pt x="179444" y="147457"/>
                    <a:pt x="179006" y="148600"/>
                    <a:pt x="179006" y="149733"/>
                  </a:cubicBezTo>
                  <a:cubicBezTo>
                    <a:pt x="179006" y="150876"/>
                    <a:pt x="179444" y="152009"/>
                    <a:pt x="180311" y="152876"/>
                  </a:cubicBezTo>
                  <a:cubicBezTo>
                    <a:pt x="181177" y="153743"/>
                    <a:pt x="182320" y="154181"/>
                    <a:pt x="183454" y="154181"/>
                  </a:cubicBezTo>
                  <a:cubicBezTo>
                    <a:pt x="184587" y="154181"/>
                    <a:pt x="185730" y="153743"/>
                    <a:pt x="186597" y="152876"/>
                  </a:cubicBezTo>
                  <a:lnTo>
                    <a:pt x="191369" y="148104"/>
                  </a:lnTo>
                  <a:lnTo>
                    <a:pt x="196141" y="152876"/>
                  </a:lnTo>
                  <a:cubicBezTo>
                    <a:pt x="197008" y="153743"/>
                    <a:pt x="198151" y="154181"/>
                    <a:pt x="199284" y="154181"/>
                  </a:cubicBezTo>
                  <a:cubicBezTo>
                    <a:pt x="200427" y="154181"/>
                    <a:pt x="201561" y="153743"/>
                    <a:pt x="202428" y="152876"/>
                  </a:cubicBezTo>
                  <a:cubicBezTo>
                    <a:pt x="203294" y="152009"/>
                    <a:pt x="203733" y="150866"/>
                    <a:pt x="203733" y="149733"/>
                  </a:cubicBezTo>
                  <a:cubicBezTo>
                    <a:pt x="203733" y="148590"/>
                    <a:pt x="203294" y="147457"/>
                    <a:pt x="202428" y="146590"/>
                  </a:cubicBezTo>
                  <a:lnTo>
                    <a:pt x="197656" y="141818"/>
                  </a:lnTo>
                  <a:lnTo>
                    <a:pt x="202428" y="137046"/>
                  </a:lnTo>
                  <a:cubicBezTo>
                    <a:pt x="203294" y="136179"/>
                    <a:pt x="203733" y="135036"/>
                    <a:pt x="203733" y="133902"/>
                  </a:cubicBezTo>
                  <a:cubicBezTo>
                    <a:pt x="203733" y="132759"/>
                    <a:pt x="203294" y="131626"/>
                    <a:pt x="202428" y="130759"/>
                  </a:cubicBezTo>
                  <a:cubicBezTo>
                    <a:pt x="200685" y="129016"/>
                    <a:pt x="197875" y="129016"/>
                    <a:pt x="196132" y="130759"/>
                  </a:cubicBezTo>
                  <a:lnTo>
                    <a:pt x="191360" y="135531"/>
                  </a:lnTo>
                  <a:lnTo>
                    <a:pt x="186607" y="130759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6579128" y="-837670"/>
            <a:ext cx="1038225" cy="1343025"/>
            <a:chOff x="6579128" y="-837670"/>
            <a:chExt cx="1038225" cy="1343025"/>
          </a:xfrm>
        </p:grpSpPr>
        <p:sp>
          <p:nvSpPr>
            <p:cNvPr id="4" name="Freeform 4"/>
            <p:cNvSpPr/>
            <p:nvPr/>
          </p:nvSpPr>
          <p:spPr>
            <a:xfrm>
              <a:off x="6579128" y="-837670"/>
              <a:ext cx="1038225" cy="1343025"/>
            </a:xfrm>
            <a:custGeom>
              <a:avLst/>
              <a:gdLst/>
              <a:ahLst/>
              <a:cxnLst/>
              <a:rect l="0" t="0" r="0" b="0"/>
              <a:pathLst>
                <a:path w="235540" h="304800">
                  <a:moveTo>
                    <a:pt x="73364" y="190167"/>
                  </a:moveTo>
                  <a:cubicBezTo>
                    <a:pt x="73364" y="194196"/>
                    <a:pt x="70097" y="197463"/>
                    <a:pt x="66068" y="197463"/>
                  </a:cubicBezTo>
                  <a:cubicBezTo>
                    <a:pt x="62039" y="197463"/>
                    <a:pt x="58772" y="194196"/>
                    <a:pt x="58772" y="190167"/>
                  </a:cubicBezTo>
                  <a:cubicBezTo>
                    <a:pt x="58772" y="186138"/>
                    <a:pt x="62039" y="182870"/>
                    <a:pt x="66068" y="182870"/>
                  </a:cubicBezTo>
                  <a:cubicBezTo>
                    <a:pt x="70106" y="182870"/>
                    <a:pt x="73364" y="186138"/>
                    <a:pt x="73364" y="190167"/>
                  </a:cubicBezTo>
                  <a:close/>
                  <a:moveTo>
                    <a:pt x="176777" y="14583"/>
                  </a:moveTo>
                  <a:cubicBezTo>
                    <a:pt x="180806" y="14583"/>
                    <a:pt x="184073" y="11316"/>
                    <a:pt x="184073" y="7287"/>
                  </a:cubicBezTo>
                  <a:cubicBezTo>
                    <a:pt x="184073" y="3267"/>
                    <a:pt x="180806" y="0"/>
                    <a:pt x="176777" y="0"/>
                  </a:cubicBezTo>
                  <a:cubicBezTo>
                    <a:pt x="172748" y="0"/>
                    <a:pt x="169481" y="3267"/>
                    <a:pt x="169481" y="7296"/>
                  </a:cubicBezTo>
                  <a:cubicBezTo>
                    <a:pt x="169490" y="11325"/>
                    <a:pt x="172757" y="14583"/>
                    <a:pt x="176777" y="14583"/>
                  </a:cubicBezTo>
                  <a:close/>
                  <a:moveTo>
                    <a:pt x="59038" y="44167"/>
                  </a:moveTo>
                  <a:cubicBezTo>
                    <a:pt x="57962" y="37071"/>
                    <a:pt x="57514" y="32518"/>
                    <a:pt x="61515" y="28508"/>
                  </a:cubicBezTo>
                  <a:cubicBezTo>
                    <a:pt x="65515" y="24498"/>
                    <a:pt x="70078" y="24955"/>
                    <a:pt x="77174" y="26022"/>
                  </a:cubicBezTo>
                  <a:cubicBezTo>
                    <a:pt x="84261" y="27099"/>
                    <a:pt x="93071" y="28423"/>
                    <a:pt x="100472" y="21031"/>
                  </a:cubicBezTo>
                  <a:cubicBezTo>
                    <a:pt x="102215" y="19298"/>
                    <a:pt x="102215" y="16469"/>
                    <a:pt x="100472" y="14735"/>
                  </a:cubicBezTo>
                  <a:cubicBezTo>
                    <a:pt x="98729" y="12992"/>
                    <a:pt x="95919" y="12992"/>
                    <a:pt x="94176" y="14735"/>
                  </a:cubicBezTo>
                  <a:cubicBezTo>
                    <a:pt x="90166" y="18745"/>
                    <a:pt x="85604" y="18288"/>
                    <a:pt x="78507" y="17221"/>
                  </a:cubicBezTo>
                  <a:cubicBezTo>
                    <a:pt x="71421" y="16154"/>
                    <a:pt x="62610" y="14821"/>
                    <a:pt x="55219" y="22212"/>
                  </a:cubicBezTo>
                  <a:cubicBezTo>
                    <a:pt x="47827" y="29594"/>
                    <a:pt x="49161" y="38414"/>
                    <a:pt x="50237" y="45491"/>
                  </a:cubicBezTo>
                  <a:cubicBezTo>
                    <a:pt x="51304" y="52597"/>
                    <a:pt x="51761" y="57150"/>
                    <a:pt x="47751" y="61160"/>
                  </a:cubicBezTo>
                  <a:cubicBezTo>
                    <a:pt x="43741" y="65170"/>
                    <a:pt x="39179" y="64722"/>
                    <a:pt x="32083" y="63646"/>
                  </a:cubicBezTo>
                  <a:cubicBezTo>
                    <a:pt x="24996" y="62579"/>
                    <a:pt x="16185" y="61246"/>
                    <a:pt x="8784" y="68637"/>
                  </a:cubicBezTo>
                  <a:cubicBezTo>
                    <a:pt x="1393" y="76038"/>
                    <a:pt x="2717" y="84849"/>
                    <a:pt x="3793" y="91935"/>
                  </a:cubicBezTo>
                  <a:cubicBezTo>
                    <a:pt x="4870" y="99041"/>
                    <a:pt x="5317" y="103594"/>
                    <a:pt x="1307" y="107604"/>
                  </a:cubicBezTo>
                  <a:cubicBezTo>
                    <a:pt x="-436" y="109337"/>
                    <a:pt x="-436" y="112166"/>
                    <a:pt x="1307" y="113900"/>
                  </a:cubicBezTo>
                  <a:cubicBezTo>
                    <a:pt x="2174" y="114767"/>
                    <a:pt x="3317" y="115205"/>
                    <a:pt x="4451" y="115205"/>
                  </a:cubicBezTo>
                  <a:cubicBezTo>
                    <a:pt x="5594" y="115205"/>
                    <a:pt x="6727" y="114767"/>
                    <a:pt x="7594" y="113900"/>
                  </a:cubicBezTo>
                  <a:cubicBezTo>
                    <a:pt x="14985" y="106509"/>
                    <a:pt x="13661" y="97688"/>
                    <a:pt x="12594" y="90602"/>
                  </a:cubicBezTo>
                  <a:cubicBezTo>
                    <a:pt x="11518" y="83496"/>
                    <a:pt x="11070" y="78943"/>
                    <a:pt x="15080" y="74933"/>
                  </a:cubicBezTo>
                  <a:cubicBezTo>
                    <a:pt x="19090" y="70923"/>
                    <a:pt x="23643" y="71371"/>
                    <a:pt x="30749" y="72447"/>
                  </a:cubicBezTo>
                  <a:cubicBezTo>
                    <a:pt x="37836" y="73514"/>
                    <a:pt x="46656" y="74847"/>
                    <a:pt x="54047" y="67456"/>
                  </a:cubicBezTo>
                  <a:cubicBezTo>
                    <a:pt x="61439" y="60055"/>
                    <a:pt x="60105" y="51245"/>
                    <a:pt x="59038" y="44167"/>
                  </a:cubicBezTo>
                  <a:close/>
                  <a:moveTo>
                    <a:pt x="234241" y="204321"/>
                  </a:moveTo>
                  <a:cubicBezTo>
                    <a:pt x="232498" y="202578"/>
                    <a:pt x="229688" y="202578"/>
                    <a:pt x="227945" y="204321"/>
                  </a:cubicBezTo>
                  <a:cubicBezTo>
                    <a:pt x="223935" y="208331"/>
                    <a:pt x="219382" y="207874"/>
                    <a:pt x="212277" y="206807"/>
                  </a:cubicBezTo>
                  <a:cubicBezTo>
                    <a:pt x="205190" y="205740"/>
                    <a:pt x="196379" y="204407"/>
                    <a:pt x="188988" y="211798"/>
                  </a:cubicBezTo>
                  <a:cubicBezTo>
                    <a:pt x="181597" y="219189"/>
                    <a:pt x="182930" y="228009"/>
                    <a:pt x="183997" y="235087"/>
                  </a:cubicBezTo>
                  <a:cubicBezTo>
                    <a:pt x="185073" y="242183"/>
                    <a:pt x="185521" y="246736"/>
                    <a:pt x="181520" y="250746"/>
                  </a:cubicBezTo>
                  <a:cubicBezTo>
                    <a:pt x="177510" y="254756"/>
                    <a:pt x="172948" y="254308"/>
                    <a:pt x="165852" y="253232"/>
                  </a:cubicBezTo>
                  <a:cubicBezTo>
                    <a:pt x="158775" y="252165"/>
                    <a:pt x="149954" y="250831"/>
                    <a:pt x="142554" y="258232"/>
                  </a:cubicBezTo>
                  <a:cubicBezTo>
                    <a:pt x="135162" y="265624"/>
                    <a:pt x="136486" y="274444"/>
                    <a:pt x="137553" y="281530"/>
                  </a:cubicBezTo>
                  <a:cubicBezTo>
                    <a:pt x="138629" y="288636"/>
                    <a:pt x="139077" y="293189"/>
                    <a:pt x="135067" y="297199"/>
                  </a:cubicBezTo>
                  <a:cubicBezTo>
                    <a:pt x="133324" y="298933"/>
                    <a:pt x="133324" y="301762"/>
                    <a:pt x="135067" y="303495"/>
                  </a:cubicBezTo>
                  <a:cubicBezTo>
                    <a:pt x="135934" y="304362"/>
                    <a:pt x="137077" y="304800"/>
                    <a:pt x="138210" y="304800"/>
                  </a:cubicBezTo>
                  <a:cubicBezTo>
                    <a:pt x="139353" y="304800"/>
                    <a:pt x="140487" y="304362"/>
                    <a:pt x="141353" y="303495"/>
                  </a:cubicBezTo>
                  <a:cubicBezTo>
                    <a:pt x="148745" y="296104"/>
                    <a:pt x="147421" y="287284"/>
                    <a:pt x="146354" y="280197"/>
                  </a:cubicBezTo>
                  <a:cubicBezTo>
                    <a:pt x="145278" y="273091"/>
                    <a:pt x="144830" y="268538"/>
                    <a:pt x="148840" y="264528"/>
                  </a:cubicBezTo>
                  <a:cubicBezTo>
                    <a:pt x="152850" y="260518"/>
                    <a:pt x="157413" y="260966"/>
                    <a:pt x="164509" y="262042"/>
                  </a:cubicBezTo>
                  <a:cubicBezTo>
                    <a:pt x="171595" y="263109"/>
                    <a:pt x="180406" y="264443"/>
                    <a:pt x="187807" y="257042"/>
                  </a:cubicBezTo>
                  <a:cubicBezTo>
                    <a:pt x="195198" y="249650"/>
                    <a:pt x="193865" y="240830"/>
                    <a:pt x="192798" y="233753"/>
                  </a:cubicBezTo>
                  <a:cubicBezTo>
                    <a:pt x="191722" y="226657"/>
                    <a:pt x="191274" y="222104"/>
                    <a:pt x="195274" y="218094"/>
                  </a:cubicBezTo>
                  <a:cubicBezTo>
                    <a:pt x="199284" y="214084"/>
                    <a:pt x="203837" y="214541"/>
                    <a:pt x="210943" y="215608"/>
                  </a:cubicBezTo>
                  <a:cubicBezTo>
                    <a:pt x="218030" y="216675"/>
                    <a:pt x="226840" y="218008"/>
                    <a:pt x="234232" y="210617"/>
                  </a:cubicBezTo>
                  <a:cubicBezTo>
                    <a:pt x="235975" y="208883"/>
                    <a:pt x="235975" y="206064"/>
                    <a:pt x="234241" y="204321"/>
                  </a:cubicBezTo>
                  <a:close/>
                  <a:moveTo>
                    <a:pt x="85242" y="164706"/>
                  </a:moveTo>
                  <a:cubicBezTo>
                    <a:pt x="83499" y="166440"/>
                    <a:pt x="83499" y="169269"/>
                    <a:pt x="85242" y="171002"/>
                  </a:cubicBezTo>
                  <a:cubicBezTo>
                    <a:pt x="86108" y="171869"/>
                    <a:pt x="87251" y="172307"/>
                    <a:pt x="88385" y="172307"/>
                  </a:cubicBezTo>
                  <a:cubicBezTo>
                    <a:pt x="89528" y="172307"/>
                    <a:pt x="90661" y="171869"/>
                    <a:pt x="91528" y="171002"/>
                  </a:cubicBezTo>
                  <a:lnTo>
                    <a:pt x="187978" y="74562"/>
                  </a:lnTo>
                  <a:cubicBezTo>
                    <a:pt x="189721" y="72828"/>
                    <a:pt x="189721" y="69999"/>
                    <a:pt x="187978" y="68266"/>
                  </a:cubicBezTo>
                  <a:cubicBezTo>
                    <a:pt x="186235" y="66523"/>
                    <a:pt x="183425" y="66523"/>
                    <a:pt x="181682" y="68266"/>
                  </a:cubicBezTo>
                  <a:lnTo>
                    <a:pt x="85242" y="164706"/>
                  </a:lnTo>
                  <a:close/>
                  <a:moveTo>
                    <a:pt x="119151" y="207769"/>
                  </a:moveTo>
                  <a:lnTo>
                    <a:pt x="76183" y="250736"/>
                  </a:lnTo>
                  <a:cubicBezTo>
                    <a:pt x="74440" y="252470"/>
                    <a:pt x="74440" y="255299"/>
                    <a:pt x="76183" y="257032"/>
                  </a:cubicBezTo>
                  <a:cubicBezTo>
                    <a:pt x="77050" y="257899"/>
                    <a:pt x="78193" y="258337"/>
                    <a:pt x="79327" y="258337"/>
                  </a:cubicBezTo>
                  <a:cubicBezTo>
                    <a:pt x="80470" y="258337"/>
                    <a:pt x="81603" y="257899"/>
                    <a:pt x="82470" y="257032"/>
                  </a:cubicBezTo>
                  <a:lnTo>
                    <a:pt x="125437" y="214065"/>
                  </a:lnTo>
                  <a:cubicBezTo>
                    <a:pt x="127180" y="212331"/>
                    <a:pt x="127180" y="209502"/>
                    <a:pt x="125437" y="207769"/>
                  </a:cubicBezTo>
                  <a:cubicBezTo>
                    <a:pt x="123704" y="206026"/>
                    <a:pt x="120894" y="206026"/>
                    <a:pt x="119151" y="207769"/>
                  </a:cubicBezTo>
                  <a:close/>
                  <a:moveTo>
                    <a:pt x="119751" y="68771"/>
                  </a:moveTo>
                  <a:cubicBezTo>
                    <a:pt x="120894" y="68771"/>
                    <a:pt x="122027" y="68332"/>
                    <a:pt x="122894" y="67466"/>
                  </a:cubicBezTo>
                  <a:lnTo>
                    <a:pt x="160099" y="30261"/>
                  </a:lnTo>
                  <a:cubicBezTo>
                    <a:pt x="161842" y="28527"/>
                    <a:pt x="161842" y="25698"/>
                    <a:pt x="160099" y="23965"/>
                  </a:cubicBezTo>
                  <a:cubicBezTo>
                    <a:pt x="158356" y="22222"/>
                    <a:pt x="155546" y="22222"/>
                    <a:pt x="153803" y="23965"/>
                  </a:cubicBezTo>
                  <a:lnTo>
                    <a:pt x="116598" y="61170"/>
                  </a:lnTo>
                  <a:cubicBezTo>
                    <a:pt x="114855" y="62903"/>
                    <a:pt x="114855" y="65732"/>
                    <a:pt x="116598" y="67466"/>
                  </a:cubicBezTo>
                  <a:cubicBezTo>
                    <a:pt x="117474" y="68342"/>
                    <a:pt x="118617" y="68771"/>
                    <a:pt x="119751" y="68771"/>
                  </a:cubicBezTo>
                  <a:close/>
                  <a:moveTo>
                    <a:pt x="59638" y="267272"/>
                  </a:moveTo>
                  <a:lnTo>
                    <a:pt x="48904" y="278016"/>
                  </a:lnTo>
                  <a:cubicBezTo>
                    <a:pt x="47161" y="279749"/>
                    <a:pt x="47161" y="282569"/>
                    <a:pt x="48904" y="284312"/>
                  </a:cubicBezTo>
                  <a:cubicBezTo>
                    <a:pt x="49771" y="285179"/>
                    <a:pt x="50914" y="285617"/>
                    <a:pt x="52047" y="285617"/>
                  </a:cubicBezTo>
                  <a:cubicBezTo>
                    <a:pt x="53180" y="285617"/>
                    <a:pt x="54323" y="285179"/>
                    <a:pt x="55190" y="284312"/>
                  </a:cubicBezTo>
                  <a:lnTo>
                    <a:pt x="65934" y="273568"/>
                  </a:lnTo>
                  <a:cubicBezTo>
                    <a:pt x="67678" y="271834"/>
                    <a:pt x="67678" y="269015"/>
                    <a:pt x="65934" y="267272"/>
                  </a:cubicBezTo>
                  <a:cubicBezTo>
                    <a:pt x="64201" y="265538"/>
                    <a:pt x="61381" y="265538"/>
                    <a:pt x="59638" y="267272"/>
                  </a:cubicBezTo>
                  <a:close/>
                  <a:moveTo>
                    <a:pt x="60991" y="118624"/>
                  </a:moveTo>
                  <a:cubicBezTo>
                    <a:pt x="60991" y="119767"/>
                    <a:pt x="61429" y="120901"/>
                    <a:pt x="62296" y="121777"/>
                  </a:cubicBezTo>
                  <a:cubicBezTo>
                    <a:pt x="63163" y="122644"/>
                    <a:pt x="64306" y="123082"/>
                    <a:pt x="65439" y="123082"/>
                  </a:cubicBezTo>
                  <a:cubicBezTo>
                    <a:pt x="66573" y="123082"/>
                    <a:pt x="67716" y="122644"/>
                    <a:pt x="68582" y="121777"/>
                  </a:cubicBezTo>
                  <a:lnTo>
                    <a:pt x="73354" y="117005"/>
                  </a:lnTo>
                  <a:lnTo>
                    <a:pt x="78126" y="121777"/>
                  </a:lnTo>
                  <a:cubicBezTo>
                    <a:pt x="78993" y="122644"/>
                    <a:pt x="80136" y="123082"/>
                    <a:pt x="81270" y="123082"/>
                  </a:cubicBezTo>
                  <a:cubicBezTo>
                    <a:pt x="82413" y="123082"/>
                    <a:pt x="83546" y="122644"/>
                    <a:pt x="84413" y="121777"/>
                  </a:cubicBezTo>
                  <a:cubicBezTo>
                    <a:pt x="85280" y="120910"/>
                    <a:pt x="85718" y="119767"/>
                    <a:pt x="85718" y="118624"/>
                  </a:cubicBezTo>
                  <a:cubicBezTo>
                    <a:pt x="85718" y="117481"/>
                    <a:pt x="85280" y="116348"/>
                    <a:pt x="84413" y="115481"/>
                  </a:cubicBezTo>
                  <a:lnTo>
                    <a:pt x="79641" y="110709"/>
                  </a:lnTo>
                  <a:lnTo>
                    <a:pt x="84413" y="105937"/>
                  </a:lnTo>
                  <a:cubicBezTo>
                    <a:pt x="85280" y="105070"/>
                    <a:pt x="85718" y="103927"/>
                    <a:pt x="85718" y="102794"/>
                  </a:cubicBezTo>
                  <a:cubicBezTo>
                    <a:pt x="85718" y="101651"/>
                    <a:pt x="85280" y="100517"/>
                    <a:pt x="84413" y="99641"/>
                  </a:cubicBezTo>
                  <a:cubicBezTo>
                    <a:pt x="82670" y="97907"/>
                    <a:pt x="79860" y="97907"/>
                    <a:pt x="78117" y="99641"/>
                  </a:cubicBezTo>
                  <a:lnTo>
                    <a:pt x="73345" y="104413"/>
                  </a:lnTo>
                  <a:lnTo>
                    <a:pt x="68573" y="99641"/>
                  </a:lnTo>
                  <a:cubicBezTo>
                    <a:pt x="66830" y="97898"/>
                    <a:pt x="64020" y="97907"/>
                    <a:pt x="62277" y="99641"/>
                  </a:cubicBezTo>
                  <a:cubicBezTo>
                    <a:pt x="61410" y="100508"/>
                    <a:pt x="60972" y="101651"/>
                    <a:pt x="60972" y="102794"/>
                  </a:cubicBezTo>
                  <a:cubicBezTo>
                    <a:pt x="60972" y="103937"/>
                    <a:pt x="61410" y="105070"/>
                    <a:pt x="62277" y="105937"/>
                  </a:cubicBezTo>
                  <a:lnTo>
                    <a:pt x="67049" y="110709"/>
                  </a:lnTo>
                  <a:lnTo>
                    <a:pt x="62277" y="115481"/>
                  </a:lnTo>
                  <a:cubicBezTo>
                    <a:pt x="61429" y="116348"/>
                    <a:pt x="60991" y="117491"/>
                    <a:pt x="60991" y="118624"/>
                  </a:cubicBezTo>
                  <a:close/>
                  <a:moveTo>
                    <a:pt x="186607" y="130759"/>
                  </a:moveTo>
                  <a:cubicBezTo>
                    <a:pt x="184864" y="129016"/>
                    <a:pt x="182054" y="129016"/>
                    <a:pt x="180311" y="130759"/>
                  </a:cubicBezTo>
                  <a:cubicBezTo>
                    <a:pt x="179444" y="131626"/>
                    <a:pt x="179006" y="132769"/>
                    <a:pt x="179006" y="133902"/>
                  </a:cubicBezTo>
                  <a:cubicBezTo>
                    <a:pt x="179006" y="135045"/>
                    <a:pt x="179444" y="136179"/>
                    <a:pt x="180311" y="137046"/>
                  </a:cubicBezTo>
                  <a:lnTo>
                    <a:pt x="185083" y="141818"/>
                  </a:lnTo>
                  <a:lnTo>
                    <a:pt x="180311" y="146590"/>
                  </a:lnTo>
                  <a:cubicBezTo>
                    <a:pt x="179444" y="147457"/>
                    <a:pt x="179006" y="148600"/>
                    <a:pt x="179006" y="149733"/>
                  </a:cubicBezTo>
                  <a:cubicBezTo>
                    <a:pt x="179006" y="150876"/>
                    <a:pt x="179444" y="152009"/>
                    <a:pt x="180311" y="152876"/>
                  </a:cubicBezTo>
                  <a:cubicBezTo>
                    <a:pt x="181177" y="153743"/>
                    <a:pt x="182320" y="154181"/>
                    <a:pt x="183454" y="154181"/>
                  </a:cubicBezTo>
                  <a:cubicBezTo>
                    <a:pt x="184587" y="154181"/>
                    <a:pt x="185730" y="153743"/>
                    <a:pt x="186597" y="152876"/>
                  </a:cubicBezTo>
                  <a:lnTo>
                    <a:pt x="191369" y="148104"/>
                  </a:lnTo>
                  <a:lnTo>
                    <a:pt x="196141" y="152876"/>
                  </a:lnTo>
                  <a:cubicBezTo>
                    <a:pt x="197008" y="153743"/>
                    <a:pt x="198151" y="154181"/>
                    <a:pt x="199284" y="154181"/>
                  </a:cubicBezTo>
                  <a:cubicBezTo>
                    <a:pt x="200427" y="154181"/>
                    <a:pt x="201561" y="153743"/>
                    <a:pt x="202428" y="152876"/>
                  </a:cubicBezTo>
                  <a:cubicBezTo>
                    <a:pt x="203294" y="152009"/>
                    <a:pt x="203733" y="150866"/>
                    <a:pt x="203733" y="149733"/>
                  </a:cubicBezTo>
                  <a:cubicBezTo>
                    <a:pt x="203733" y="148590"/>
                    <a:pt x="203294" y="147457"/>
                    <a:pt x="202428" y="146590"/>
                  </a:cubicBezTo>
                  <a:lnTo>
                    <a:pt x="197656" y="141818"/>
                  </a:lnTo>
                  <a:lnTo>
                    <a:pt x="202428" y="137046"/>
                  </a:lnTo>
                  <a:cubicBezTo>
                    <a:pt x="203294" y="136179"/>
                    <a:pt x="203733" y="135036"/>
                    <a:pt x="203733" y="133902"/>
                  </a:cubicBezTo>
                  <a:cubicBezTo>
                    <a:pt x="203733" y="132759"/>
                    <a:pt x="203294" y="131626"/>
                    <a:pt x="202428" y="130759"/>
                  </a:cubicBezTo>
                  <a:cubicBezTo>
                    <a:pt x="200685" y="129016"/>
                    <a:pt x="197875" y="129016"/>
                    <a:pt x="196132" y="130759"/>
                  </a:cubicBezTo>
                  <a:lnTo>
                    <a:pt x="191360" y="135531"/>
                  </a:lnTo>
                  <a:lnTo>
                    <a:pt x="186607" y="130759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6610876" y="4379908"/>
            <a:ext cx="1038225" cy="1343025"/>
            <a:chOff x="6610876" y="4379908"/>
            <a:chExt cx="1038225" cy="1343025"/>
          </a:xfrm>
        </p:grpSpPr>
        <p:sp>
          <p:nvSpPr>
            <p:cNvPr id="6" name="Freeform 6"/>
            <p:cNvSpPr/>
            <p:nvPr/>
          </p:nvSpPr>
          <p:spPr>
            <a:xfrm>
              <a:off x="6610876" y="4379908"/>
              <a:ext cx="1038225" cy="1343025"/>
            </a:xfrm>
            <a:custGeom>
              <a:avLst/>
              <a:gdLst/>
              <a:ahLst/>
              <a:cxnLst/>
              <a:rect l="0" t="0" r="0" b="0"/>
              <a:pathLst>
                <a:path w="235540" h="304800">
                  <a:moveTo>
                    <a:pt x="73364" y="190167"/>
                  </a:moveTo>
                  <a:cubicBezTo>
                    <a:pt x="73364" y="194196"/>
                    <a:pt x="70097" y="197463"/>
                    <a:pt x="66068" y="197463"/>
                  </a:cubicBezTo>
                  <a:cubicBezTo>
                    <a:pt x="62039" y="197463"/>
                    <a:pt x="58772" y="194196"/>
                    <a:pt x="58772" y="190167"/>
                  </a:cubicBezTo>
                  <a:cubicBezTo>
                    <a:pt x="58772" y="186138"/>
                    <a:pt x="62039" y="182870"/>
                    <a:pt x="66068" y="182870"/>
                  </a:cubicBezTo>
                  <a:cubicBezTo>
                    <a:pt x="70106" y="182870"/>
                    <a:pt x="73364" y="186138"/>
                    <a:pt x="73364" y="190167"/>
                  </a:cubicBezTo>
                  <a:close/>
                  <a:moveTo>
                    <a:pt x="176777" y="14583"/>
                  </a:moveTo>
                  <a:cubicBezTo>
                    <a:pt x="180806" y="14583"/>
                    <a:pt x="184073" y="11316"/>
                    <a:pt x="184073" y="7287"/>
                  </a:cubicBezTo>
                  <a:cubicBezTo>
                    <a:pt x="184073" y="3267"/>
                    <a:pt x="180806" y="0"/>
                    <a:pt x="176777" y="0"/>
                  </a:cubicBezTo>
                  <a:cubicBezTo>
                    <a:pt x="172748" y="0"/>
                    <a:pt x="169481" y="3267"/>
                    <a:pt x="169481" y="7296"/>
                  </a:cubicBezTo>
                  <a:cubicBezTo>
                    <a:pt x="169490" y="11325"/>
                    <a:pt x="172757" y="14583"/>
                    <a:pt x="176777" y="14583"/>
                  </a:cubicBezTo>
                  <a:close/>
                  <a:moveTo>
                    <a:pt x="59038" y="44167"/>
                  </a:moveTo>
                  <a:cubicBezTo>
                    <a:pt x="57962" y="37071"/>
                    <a:pt x="57514" y="32518"/>
                    <a:pt x="61515" y="28508"/>
                  </a:cubicBezTo>
                  <a:cubicBezTo>
                    <a:pt x="65515" y="24498"/>
                    <a:pt x="70078" y="24955"/>
                    <a:pt x="77174" y="26022"/>
                  </a:cubicBezTo>
                  <a:cubicBezTo>
                    <a:pt x="84261" y="27099"/>
                    <a:pt x="93071" y="28423"/>
                    <a:pt x="100472" y="21031"/>
                  </a:cubicBezTo>
                  <a:cubicBezTo>
                    <a:pt x="102215" y="19298"/>
                    <a:pt x="102215" y="16469"/>
                    <a:pt x="100472" y="14735"/>
                  </a:cubicBezTo>
                  <a:cubicBezTo>
                    <a:pt x="98729" y="12992"/>
                    <a:pt x="95919" y="12992"/>
                    <a:pt x="94176" y="14735"/>
                  </a:cubicBezTo>
                  <a:cubicBezTo>
                    <a:pt x="90166" y="18745"/>
                    <a:pt x="85604" y="18288"/>
                    <a:pt x="78507" y="17221"/>
                  </a:cubicBezTo>
                  <a:cubicBezTo>
                    <a:pt x="71421" y="16154"/>
                    <a:pt x="62610" y="14821"/>
                    <a:pt x="55219" y="22212"/>
                  </a:cubicBezTo>
                  <a:cubicBezTo>
                    <a:pt x="47827" y="29594"/>
                    <a:pt x="49161" y="38414"/>
                    <a:pt x="50237" y="45491"/>
                  </a:cubicBezTo>
                  <a:cubicBezTo>
                    <a:pt x="51304" y="52597"/>
                    <a:pt x="51761" y="57150"/>
                    <a:pt x="47751" y="61160"/>
                  </a:cubicBezTo>
                  <a:cubicBezTo>
                    <a:pt x="43741" y="65170"/>
                    <a:pt x="39179" y="64722"/>
                    <a:pt x="32083" y="63646"/>
                  </a:cubicBezTo>
                  <a:cubicBezTo>
                    <a:pt x="24996" y="62579"/>
                    <a:pt x="16185" y="61246"/>
                    <a:pt x="8784" y="68637"/>
                  </a:cubicBezTo>
                  <a:cubicBezTo>
                    <a:pt x="1393" y="76038"/>
                    <a:pt x="2717" y="84849"/>
                    <a:pt x="3793" y="91935"/>
                  </a:cubicBezTo>
                  <a:cubicBezTo>
                    <a:pt x="4870" y="99041"/>
                    <a:pt x="5317" y="103594"/>
                    <a:pt x="1307" y="107604"/>
                  </a:cubicBezTo>
                  <a:cubicBezTo>
                    <a:pt x="-436" y="109337"/>
                    <a:pt x="-436" y="112166"/>
                    <a:pt x="1307" y="113900"/>
                  </a:cubicBezTo>
                  <a:cubicBezTo>
                    <a:pt x="2174" y="114767"/>
                    <a:pt x="3317" y="115205"/>
                    <a:pt x="4451" y="115205"/>
                  </a:cubicBezTo>
                  <a:cubicBezTo>
                    <a:pt x="5594" y="115205"/>
                    <a:pt x="6727" y="114767"/>
                    <a:pt x="7594" y="113900"/>
                  </a:cubicBezTo>
                  <a:cubicBezTo>
                    <a:pt x="14985" y="106509"/>
                    <a:pt x="13661" y="97688"/>
                    <a:pt x="12594" y="90602"/>
                  </a:cubicBezTo>
                  <a:cubicBezTo>
                    <a:pt x="11518" y="83496"/>
                    <a:pt x="11070" y="78943"/>
                    <a:pt x="15080" y="74933"/>
                  </a:cubicBezTo>
                  <a:cubicBezTo>
                    <a:pt x="19090" y="70923"/>
                    <a:pt x="23643" y="71371"/>
                    <a:pt x="30749" y="72447"/>
                  </a:cubicBezTo>
                  <a:cubicBezTo>
                    <a:pt x="37836" y="73514"/>
                    <a:pt x="46656" y="74847"/>
                    <a:pt x="54047" y="67456"/>
                  </a:cubicBezTo>
                  <a:cubicBezTo>
                    <a:pt x="61439" y="60055"/>
                    <a:pt x="60105" y="51245"/>
                    <a:pt x="59038" y="44167"/>
                  </a:cubicBezTo>
                  <a:close/>
                  <a:moveTo>
                    <a:pt x="234241" y="204321"/>
                  </a:moveTo>
                  <a:cubicBezTo>
                    <a:pt x="232498" y="202578"/>
                    <a:pt x="229688" y="202578"/>
                    <a:pt x="227945" y="204321"/>
                  </a:cubicBezTo>
                  <a:cubicBezTo>
                    <a:pt x="223935" y="208331"/>
                    <a:pt x="219382" y="207874"/>
                    <a:pt x="212277" y="206807"/>
                  </a:cubicBezTo>
                  <a:cubicBezTo>
                    <a:pt x="205190" y="205740"/>
                    <a:pt x="196379" y="204407"/>
                    <a:pt x="188988" y="211798"/>
                  </a:cubicBezTo>
                  <a:cubicBezTo>
                    <a:pt x="181597" y="219189"/>
                    <a:pt x="182930" y="228009"/>
                    <a:pt x="183997" y="235087"/>
                  </a:cubicBezTo>
                  <a:cubicBezTo>
                    <a:pt x="185073" y="242183"/>
                    <a:pt x="185521" y="246736"/>
                    <a:pt x="181520" y="250746"/>
                  </a:cubicBezTo>
                  <a:cubicBezTo>
                    <a:pt x="177510" y="254756"/>
                    <a:pt x="172948" y="254308"/>
                    <a:pt x="165852" y="253232"/>
                  </a:cubicBezTo>
                  <a:cubicBezTo>
                    <a:pt x="158775" y="252165"/>
                    <a:pt x="149954" y="250831"/>
                    <a:pt x="142554" y="258232"/>
                  </a:cubicBezTo>
                  <a:cubicBezTo>
                    <a:pt x="135162" y="265624"/>
                    <a:pt x="136486" y="274444"/>
                    <a:pt x="137553" y="281530"/>
                  </a:cubicBezTo>
                  <a:cubicBezTo>
                    <a:pt x="138629" y="288636"/>
                    <a:pt x="139077" y="293189"/>
                    <a:pt x="135067" y="297199"/>
                  </a:cubicBezTo>
                  <a:cubicBezTo>
                    <a:pt x="133324" y="298933"/>
                    <a:pt x="133324" y="301762"/>
                    <a:pt x="135067" y="303495"/>
                  </a:cubicBezTo>
                  <a:cubicBezTo>
                    <a:pt x="135934" y="304362"/>
                    <a:pt x="137077" y="304800"/>
                    <a:pt x="138210" y="304800"/>
                  </a:cubicBezTo>
                  <a:cubicBezTo>
                    <a:pt x="139353" y="304800"/>
                    <a:pt x="140487" y="304362"/>
                    <a:pt x="141353" y="303495"/>
                  </a:cubicBezTo>
                  <a:cubicBezTo>
                    <a:pt x="148745" y="296104"/>
                    <a:pt x="147421" y="287284"/>
                    <a:pt x="146354" y="280197"/>
                  </a:cubicBezTo>
                  <a:cubicBezTo>
                    <a:pt x="145278" y="273091"/>
                    <a:pt x="144830" y="268538"/>
                    <a:pt x="148840" y="264528"/>
                  </a:cubicBezTo>
                  <a:cubicBezTo>
                    <a:pt x="152850" y="260518"/>
                    <a:pt x="157413" y="260966"/>
                    <a:pt x="164509" y="262042"/>
                  </a:cubicBezTo>
                  <a:cubicBezTo>
                    <a:pt x="171595" y="263109"/>
                    <a:pt x="180406" y="264443"/>
                    <a:pt x="187807" y="257042"/>
                  </a:cubicBezTo>
                  <a:cubicBezTo>
                    <a:pt x="195198" y="249650"/>
                    <a:pt x="193865" y="240830"/>
                    <a:pt x="192798" y="233753"/>
                  </a:cubicBezTo>
                  <a:cubicBezTo>
                    <a:pt x="191722" y="226657"/>
                    <a:pt x="191274" y="222104"/>
                    <a:pt x="195274" y="218094"/>
                  </a:cubicBezTo>
                  <a:cubicBezTo>
                    <a:pt x="199284" y="214084"/>
                    <a:pt x="203837" y="214541"/>
                    <a:pt x="210943" y="215608"/>
                  </a:cubicBezTo>
                  <a:cubicBezTo>
                    <a:pt x="218030" y="216675"/>
                    <a:pt x="226840" y="218008"/>
                    <a:pt x="234232" y="210617"/>
                  </a:cubicBezTo>
                  <a:cubicBezTo>
                    <a:pt x="235975" y="208883"/>
                    <a:pt x="235975" y="206064"/>
                    <a:pt x="234241" y="204321"/>
                  </a:cubicBezTo>
                  <a:close/>
                  <a:moveTo>
                    <a:pt x="85242" y="164706"/>
                  </a:moveTo>
                  <a:cubicBezTo>
                    <a:pt x="83499" y="166440"/>
                    <a:pt x="83499" y="169269"/>
                    <a:pt x="85242" y="171002"/>
                  </a:cubicBezTo>
                  <a:cubicBezTo>
                    <a:pt x="86108" y="171869"/>
                    <a:pt x="87251" y="172307"/>
                    <a:pt x="88385" y="172307"/>
                  </a:cubicBezTo>
                  <a:cubicBezTo>
                    <a:pt x="89528" y="172307"/>
                    <a:pt x="90661" y="171869"/>
                    <a:pt x="91528" y="171002"/>
                  </a:cubicBezTo>
                  <a:lnTo>
                    <a:pt x="187978" y="74562"/>
                  </a:lnTo>
                  <a:cubicBezTo>
                    <a:pt x="189721" y="72828"/>
                    <a:pt x="189721" y="69999"/>
                    <a:pt x="187978" y="68266"/>
                  </a:cubicBezTo>
                  <a:cubicBezTo>
                    <a:pt x="186235" y="66523"/>
                    <a:pt x="183425" y="66523"/>
                    <a:pt x="181682" y="68266"/>
                  </a:cubicBezTo>
                  <a:lnTo>
                    <a:pt x="85242" y="164706"/>
                  </a:lnTo>
                  <a:close/>
                  <a:moveTo>
                    <a:pt x="119151" y="207769"/>
                  </a:moveTo>
                  <a:lnTo>
                    <a:pt x="76183" y="250736"/>
                  </a:lnTo>
                  <a:cubicBezTo>
                    <a:pt x="74440" y="252470"/>
                    <a:pt x="74440" y="255299"/>
                    <a:pt x="76183" y="257032"/>
                  </a:cubicBezTo>
                  <a:cubicBezTo>
                    <a:pt x="77050" y="257899"/>
                    <a:pt x="78193" y="258337"/>
                    <a:pt x="79327" y="258337"/>
                  </a:cubicBezTo>
                  <a:cubicBezTo>
                    <a:pt x="80470" y="258337"/>
                    <a:pt x="81603" y="257899"/>
                    <a:pt x="82470" y="257032"/>
                  </a:cubicBezTo>
                  <a:lnTo>
                    <a:pt x="125437" y="214065"/>
                  </a:lnTo>
                  <a:cubicBezTo>
                    <a:pt x="127180" y="212331"/>
                    <a:pt x="127180" y="209502"/>
                    <a:pt x="125437" y="207769"/>
                  </a:cubicBezTo>
                  <a:cubicBezTo>
                    <a:pt x="123704" y="206026"/>
                    <a:pt x="120894" y="206026"/>
                    <a:pt x="119151" y="207769"/>
                  </a:cubicBezTo>
                  <a:close/>
                  <a:moveTo>
                    <a:pt x="119751" y="68771"/>
                  </a:moveTo>
                  <a:cubicBezTo>
                    <a:pt x="120894" y="68771"/>
                    <a:pt x="122027" y="68332"/>
                    <a:pt x="122894" y="67466"/>
                  </a:cubicBezTo>
                  <a:lnTo>
                    <a:pt x="160099" y="30261"/>
                  </a:lnTo>
                  <a:cubicBezTo>
                    <a:pt x="161842" y="28527"/>
                    <a:pt x="161842" y="25698"/>
                    <a:pt x="160099" y="23965"/>
                  </a:cubicBezTo>
                  <a:cubicBezTo>
                    <a:pt x="158356" y="22222"/>
                    <a:pt x="155546" y="22222"/>
                    <a:pt x="153803" y="23965"/>
                  </a:cubicBezTo>
                  <a:lnTo>
                    <a:pt x="116598" y="61170"/>
                  </a:lnTo>
                  <a:cubicBezTo>
                    <a:pt x="114855" y="62903"/>
                    <a:pt x="114855" y="65732"/>
                    <a:pt x="116598" y="67466"/>
                  </a:cubicBezTo>
                  <a:cubicBezTo>
                    <a:pt x="117474" y="68342"/>
                    <a:pt x="118617" y="68771"/>
                    <a:pt x="119751" y="68771"/>
                  </a:cubicBezTo>
                  <a:close/>
                  <a:moveTo>
                    <a:pt x="59638" y="267272"/>
                  </a:moveTo>
                  <a:lnTo>
                    <a:pt x="48904" y="278016"/>
                  </a:lnTo>
                  <a:cubicBezTo>
                    <a:pt x="47161" y="279749"/>
                    <a:pt x="47161" y="282569"/>
                    <a:pt x="48904" y="284312"/>
                  </a:cubicBezTo>
                  <a:cubicBezTo>
                    <a:pt x="49771" y="285179"/>
                    <a:pt x="50914" y="285617"/>
                    <a:pt x="52047" y="285617"/>
                  </a:cubicBezTo>
                  <a:cubicBezTo>
                    <a:pt x="53180" y="285617"/>
                    <a:pt x="54323" y="285179"/>
                    <a:pt x="55190" y="284312"/>
                  </a:cubicBezTo>
                  <a:lnTo>
                    <a:pt x="65934" y="273568"/>
                  </a:lnTo>
                  <a:cubicBezTo>
                    <a:pt x="67678" y="271834"/>
                    <a:pt x="67678" y="269015"/>
                    <a:pt x="65934" y="267272"/>
                  </a:cubicBezTo>
                  <a:cubicBezTo>
                    <a:pt x="64201" y="265538"/>
                    <a:pt x="61381" y="265538"/>
                    <a:pt x="59638" y="267272"/>
                  </a:cubicBezTo>
                  <a:close/>
                  <a:moveTo>
                    <a:pt x="60991" y="118624"/>
                  </a:moveTo>
                  <a:cubicBezTo>
                    <a:pt x="60991" y="119767"/>
                    <a:pt x="61429" y="120901"/>
                    <a:pt x="62296" y="121777"/>
                  </a:cubicBezTo>
                  <a:cubicBezTo>
                    <a:pt x="63163" y="122644"/>
                    <a:pt x="64306" y="123082"/>
                    <a:pt x="65439" y="123082"/>
                  </a:cubicBezTo>
                  <a:cubicBezTo>
                    <a:pt x="66573" y="123082"/>
                    <a:pt x="67716" y="122644"/>
                    <a:pt x="68582" y="121777"/>
                  </a:cubicBezTo>
                  <a:lnTo>
                    <a:pt x="73354" y="117005"/>
                  </a:lnTo>
                  <a:lnTo>
                    <a:pt x="78126" y="121777"/>
                  </a:lnTo>
                  <a:cubicBezTo>
                    <a:pt x="78993" y="122644"/>
                    <a:pt x="80136" y="123082"/>
                    <a:pt x="81270" y="123082"/>
                  </a:cubicBezTo>
                  <a:cubicBezTo>
                    <a:pt x="82413" y="123082"/>
                    <a:pt x="83546" y="122644"/>
                    <a:pt x="84413" y="121777"/>
                  </a:cubicBezTo>
                  <a:cubicBezTo>
                    <a:pt x="85280" y="120910"/>
                    <a:pt x="85718" y="119767"/>
                    <a:pt x="85718" y="118624"/>
                  </a:cubicBezTo>
                  <a:cubicBezTo>
                    <a:pt x="85718" y="117481"/>
                    <a:pt x="85280" y="116348"/>
                    <a:pt x="84413" y="115481"/>
                  </a:cubicBezTo>
                  <a:lnTo>
                    <a:pt x="79641" y="110709"/>
                  </a:lnTo>
                  <a:lnTo>
                    <a:pt x="84413" y="105937"/>
                  </a:lnTo>
                  <a:cubicBezTo>
                    <a:pt x="85280" y="105070"/>
                    <a:pt x="85718" y="103927"/>
                    <a:pt x="85718" y="102794"/>
                  </a:cubicBezTo>
                  <a:cubicBezTo>
                    <a:pt x="85718" y="101651"/>
                    <a:pt x="85280" y="100517"/>
                    <a:pt x="84413" y="99641"/>
                  </a:cubicBezTo>
                  <a:cubicBezTo>
                    <a:pt x="82670" y="97907"/>
                    <a:pt x="79860" y="97907"/>
                    <a:pt x="78117" y="99641"/>
                  </a:cubicBezTo>
                  <a:lnTo>
                    <a:pt x="73345" y="104413"/>
                  </a:lnTo>
                  <a:lnTo>
                    <a:pt x="68573" y="99641"/>
                  </a:lnTo>
                  <a:cubicBezTo>
                    <a:pt x="66830" y="97898"/>
                    <a:pt x="64020" y="97907"/>
                    <a:pt x="62277" y="99641"/>
                  </a:cubicBezTo>
                  <a:cubicBezTo>
                    <a:pt x="61410" y="100508"/>
                    <a:pt x="60972" y="101651"/>
                    <a:pt x="60972" y="102794"/>
                  </a:cubicBezTo>
                  <a:cubicBezTo>
                    <a:pt x="60972" y="103937"/>
                    <a:pt x="61410" y="105070"/>
                    <a:pt x="62277" y="105937"/>
                  </a:cubicBezTo>
                  <a:lnTo>
                    <a:pt x="67049" y="110709"/>
                  </a:lnTo>
                  <a:lnTo>
                    <a:pt x="62277" y="115481"/>
                  </a:lnTo>
                  <a:cubicBezTo>
                    <a:pt x="61429" y="116348"/>
                    <a:pt x="60991" y="117491"/>
                    <a:pt x="60991" y="118624"/>
                  </a:cubicBezTo>
                  <a:close/>
                  <a:moveTo>
                    <a:pt x="186607" y="130759"/>
                  </a:moveTo>
                  <a:cubicBezTo>
                    <a:pt x="184864" y="129016"/>
                    <a:pt x="182054" y="129016"/>
                    <a:pt x="180311" y="130759"/>
                  </a:cubicBezTo>
                  <a:cubicBezTo>
                    <a:pt x="179444" y="131626"/>
                    <a:pt x="179006" y="132769"/>
                    <a:pt x="179006" y="133902"/>
                  </a:cubicBezTo>
                  <a:cubicBezTo>
                    <a:pt x="179006" y="135045"/>
                    <a:pt x="179444" y="136179"/>
                    <a:pt x="180311" y="137046"/>
                  </a:cubicBezTo>
                  <a:lnTo>
                    <a:pt x="185083" y="141818"/>
                  </a:lnTo>
                  <a:lnTo>
                    <a:pt x="180311" y="146590"/>
                  </a:lnTo>
                  <a:cubicBezTo>
                    <a:pt x="179444" y="147457"/>
                    <a:pt x="179006" y="148600"/>
                    <a:pt x="179006" y="149733"/>
                  </a:cubicBezTo>
                  <a:cubicBezTo>
                    <a:pt x="179006" y="150876"/>
                    <a:pt x="179444" y="152009"/>
                    <a:pt x="180311" y="152876"/>
                  </a:cubicBezTo>
                  <a:cubicBezTo>
                    <a:pt x="181177" y="153743"/>
                    <a:pt x="182320" y="154181"/>
                    <a:pt x="183454" y="154181"/>
                  </a:cubicBezTo>
                  <a:cubicBezTo>
                    <a:pt x="184587" y="154181"/>
                    <a:pt x="185730" y="153743"/>
                    <a:pt x="186597" y="152876"/>
                  </a:cubicBezTo>
                  <a:lnTo>
                    <a:pt x="191369" y="148104"/>
                  </a:lnTo>
                  <a:lnTo>
                    <a:pt x="196141" y="152876"/>
                  </a:lnTo>
                  <a:cubicBezTo>
                    <a:pt x="197008" y="153743"/>
                    <a:pt x="198151" y="154181"/>
                    <a:pt x="199284" y="154181"/>
                  </a:cubicBezTo>
                  <a:cubicBezTo>
                    <a:pt x="200427" y="154181"/>
                    <a:pt x="201561" y="153743"/>
                    <a:pt x="202428" y="152876"/>
                  </a:cubicBezTo>
                  <a:cubicBezTo>
                    <a:pt x="203294" y="152009"/>
                    <a:pt x="203733" y="150866"/>
                    <a:pt x="203733" y="149733"/>
                  </a:cubicBezTo>
                  <a:cubicBezTo>
                    <a:pt x="203733" y="148590"/>
                    <a:pt x="203294" y="147457"/>
                    <a:pt x="202428" y="146590"/>
                  </a:cubicBezTo>
                  <a:lnTo>
                    <a:pt x="197656" y="141818"/>
                  </a:lnTo>
                  <a:lnTo>
                    <a:pt x="202428" y="137046"/>
                  </a:lnTo>
                  <a:cubicBezTo>
                    <a:pt x="203294" y="136179"/>
                    <a:pt x="203733" y="135036"/>
                    <a:pt x="203733" y="133902"/>
                  </a:cubicBezTo>
                  <a:cubicBezTo>
                    <a:pt x="203733" y="132759"/>
                    <a:pt x="203294" y="131626"/>
                    <a:pt x="202428" y="130759"/>
                  </a:cubicBezTo>
                  <a:cubicBezTo>
                    <a:pt x="200685" y="129016"/>
                    <a:pt x="197875" y="129016"/>
                    <a:pt x="196132" y="130759"/>
                  </a:cubicBezTo>
                  <a:lnTo>
                    <a:pt x="191360" y="135531"/>
                  </a:lnTo>
                  <a:lnTo>
                    <a:pt x="186607" y="130759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21600000">
            <a:off x="6578879" y="3078166"/>
            <a:ext cx="1038225" cy="1343025"/>
            <a:chOff x="6578879" y="3078166"/>
            <a:chExt cx="1038225" cy="1343025"/>
          </a:xfrm>
        </p:grpSpPr>
        <p:sp>
          <p:nvSpPr>
            <p:cNvPr id="8" name="Freeform 8"/>
            <p:cNvSpPr/>
            <p:nvPr/>
          </p:nvSpPr>
          <p:spPr>
            <a:xfrm>
              <a:off x="6578879" y="3078166"/>
              <a:ext cx="1038225" cy="1343025"/>
            </a:xfrm>
            <a:custGeom>
              <a:avLst/>
              <a:gdLst/>
              <a:ahLst/>
              <a:cxnLst/>
              <a:rect l="0" t="0" r="0" b="0"/>
              <a:pathLst>
                <a:path w="235540" h="304800">
                  <a:moveTo>
                    <a:pt x="73364" y="190167"/>
                  </a:moveTo>
                  <a:cubicBezTo>
                    <a:pt x="73364" y="194196"/>
                    <a:pt x="70097" y="197463"/>
                    <a:pt x="66068" y="197463"/>
                  </a:cubicBezTo>
                  <a:cubicBezTo>
                    <a:pt x="62039" y="197463"/>
                    <a:pt x="58772" y="194196"/>
                    <a:pt x="58772" y="190167"/>
                  </a:cubicBezTo>
                  <a:cubicBezTo>
                    <a:pt x="58772" y="186138"/>
                    <a:pt x="62039" y="182870"/>
                    <a:pt x="66068" y="182870"/>
                  </a:cubicBezTo>
                  <a:cubicBezTo>
                    <a:pt x="70106" y="182870"/>
                    <a:pt x="73364" y="186138"/>
                    <a:pt x="73364" y="190167"/>
                  </a:cubicBezTo>
                  <a:close/>
                  <a:moveTo>
                    <a:pt x="176777" y="14583"/>
                  </a:moveTo>
                  <a:cubicBezTo>
                    <a:pt x="180806" y="14583"/>
                    <a:pt x="184073" y="11316"/>
                    <a:pt x="184073" y="7287"/>
                  </a:cubicBezTo>
                  <a:cubicBezTo>
                    <a:pt x="184073" y="3267"/>
                    <a:pt x="180806" y="0"/>
                    <a:pt x="176777" y="0"/>
                  </a:cubicBezTo>
                  <a:cubicBezTo>
                    <a:pt x="172748" y="0"/>
                    <a:pt x="169481" y="3267"/>
                    <a:pt x="169481" y="7296"/>
                  </a:cubicBezTo>
                  <a:cubicBezTo>
                    <a:pt x="169490" y="11325"/>
                    <a:pt x="172757" y="14583"/>
                    <a:pt x="176777" y="14583"/>
                  </a:cubicBezTo>
                  <a:close/>
                  <a:moveTo>
                    <a:pt x="59038" y="44167"/>
                  </a:moveTo>
                  <a:cubicBezTo>
                    <a:pt x="57962" y="37071"/>
                    <a:pt x="57514" y="32518"/>
                    <a:pt x="61515" y="28508"/>
                  </a:cubicBezTo>
                  <a:cubicBezTo>
                    <a:pt x="65515" y="24498"/>
                    <a:pt x="70078" y="24955"/>
                    <a:pt x="77174" y="26022"/>
                  </a:cubicBezTo>
                  <a:cubicBezTo>
                    <a:pt x="84261" y="27099"/>
                    <a:pt x="93071" y="28423"/>
                    <a:pt x="100472" y="21031"/>
                  </a:cubicBezTo>
                  <a:cubicBezTo>
                    <a:pt x="102215" y="19298"/>
                    <a:pt x="102215" y="16469"/>
                    <a:pt x="100472" y="14735"/>
                  </a:cubicBezTo>
                  <a:cubicBezTo>
                    <a:pt x="98729" y="12992"/>
                    <a:pt x="95919" y="12992"/>
                    <a:pt x="94176" y="14735"/>
                  </a:cubicBezTo>
                  <a:cubicBezTo>
                    <a:pt x="90166" y="18745"/>
                    <a:pt x="85604" y="18288"/>
                    <a:pt x="78507" y="17221"/>
                  </a:cubicBezTo>
                  <a:cubicBezTo>
                    <a:pt x="71421" y="16154"/>
                    <a:pt x="62610" y="14821"/>
                    <a:pt x="55219" y="22212"/>
                  </a:cubicBezTo>
                  <a:cubicBezTo>
                    <a:pt x="47827" y="29594"/>
                    <a:pt x="49161" y="38414"/>
                    <a:pt x="50237" y="45491"/>
                  </a:cubicBezTo>
                  <a:cubicBezTo>
                    <a:pt x="51304" y="52597"/>
                    <a:pt x="51761" y="57150"/>
                    <a:pt x="47751" y="61160"/>
                  </a:cubicBezTo>
                  <a:cubicBezTo>
                    <a:pt x="43741" y="65170"/>
                    <a:pt x="39179" y="64722"/>
                    <a:pt x="32083" y="63646"/>
                  </a:cubicBezTo>
                  <a:cubicBezTo>
                    <a:pt x="24996" y="62579"/>
                    <a:pt x="16185" y="61246"/>
                    <a:pt x="8784" y="68637"/>
                  </a:cubicBezTo>
                  <a:cubicBezTo>
                    <a:pt x="1393" y="76038"/>
                    <a:pt x="2717" y="84849"/>
                    <a:pt x="3793" y="91935"/>
                  </a:cubicBezTo>
                  <a:cubicBezTo>
                    <a:pt x="4870" y="99041"/>
                    <a:pt x="5317" y="103594"/>
                    <a:pt x="1307" y="107604"/>
                  </a:cubicBezTo>
                  <a:cubicBezTo>
                    <a:pt x="-436" y="109337"/>
                    <a:pt x="-436" y="112166"/>
                    <a:pt x="1307" y="113900"/>
                  </a:cubicBezTo>
                  <a:cubicBezTo>
                    <a:pt x="2174" y="114767"/>
                    <a:pt x="3317" y="115205"/>
                    <a:pt x="4451" y="115205"/>
                  </a:cubicBezTo>
                  <a:cubicBezTo>
                    <a:pt x="5594" y="115205"/>
                    <a:pt x="6727" y="114767"/>
                    <a:pt x="7594" y="113900"/>
                  </a:cubicBezTo>
                  <a:cubicBezTo>
                    <a:pt x="14985" y="106509"/>
                    <a:pt x="13661" y="97688"/>
                    <a:pt x="12594" y="90602"/>
                  </a:cubicBezTo>
                  <a:cubicBezTo>
                    <a:pt x="11518" y="83496"/>
                    <a:pt x="11070" y="78943"/>
                    <a:pt x="15080" y="74933"/>
                  </a:cubicBezTo>
                  <a:cubicBezTo>
                    <a:pt x="19090" y="70923"/>
                    <a:pt x="23643" y="71371"/>
                    <a:pt x="30749" y="72447"/>
                  </a:cubicBezTo>
                  <a:cubicBezTo>
                    <a:pt x="37836" y="73514"/>
                    <a:pt x="46656" y="74847"/>
                    <a:pt x="54047" y="67456"/>
                  </a:cubicBezTo>
                  <a:cubicBezTo>
                    <a:pt x="61439" y="60055"/>
                    <a:pt x="60105" y="51245"/>
                    <a:pt x="59038" y="44167"/>
                  </a:cubicBezTo>
                  <a:close/>
                  <a:moveTo>
                    <a:pt x="234241" y="204321"/>
                  </a:moveTo>
                  <a:cubicBezTo>
                    <a:pt x="232498" y="202578"/>
                    <a:pt x="229688" y="202578"/>
                    <a:pt x="227945" y="204321"/>
                  </a:cubicBezTo>
                  <a:cubicBezTo>
                    <a:pt x="223935" y="208331"/>
                    <a:pt x="219382" y="207874"/>
                    <a:pt x="212277" y="206807"/>
                  </a:cubicBezTo>
                  <a:cubicBezTo>
                    <a:pt x="205190" y="205740"/>
                    <a:pt x="196379" y="204407"/>
                    <a:pt x="188988" y="211798"/>
                  </a:cubicBezTo>
                  <a:cubicBezTo>
                    <a:pt x="181597" y="219189"/>
                    <a:pt x="182930" y="228009"/>
                    <a:pt x="183997" y="235087"/>
                  </a:cubicBezTo>
                  <a:cubicBezTo>
                    <a:pt x="185073" y="242183"/>
                    <a:pt x="185521" y="246736"/>
                    <a:pt x="181520" y="250746"/>
                  </a:cubicBezTo>
                  <a:cubicBezTo>
                    <a:pt x="177510" y="254756"/>
                    <a:pt x="172948" y="254308"/>
                    <a:pt x="165852" y="253232"/>
                  </a:cubicBezTo>
                  <a:cubicBezTo>
                    <a:pt x="158775" y="252165"/>
                    <a:pt x="149954" y="250831"/>
                    <a:pt x="142554" y="258232"/>
                  </a:cubicBezTo>
                  <a:cubicBezTo>
                    <a:pt x="135162" y="265624"/>
                    <a:pt x="136486" y="274444"/>
                    <a:pt x="137553" y="281530"/>
                  </a:cubicBezTo>
                  <a:cubicBezTo>
                    <a:pt x="138629" y="288636"/>
                    <a:pt x="139077" y="293189"/>
                    <a:pt x="135067" y="297199"/>
                  </a:cubicBezTo>
                  <a:cubicBezTo>
                    <a:pt x="133324" y="298933"/>
                    <a:pt x="133324" y="301762"/>
                    <a:pt x="135067" y="303495"/>
                  </a:cubicBezTo>
                  <a:cubicBezTo>
                    <a:pt x="135934" y="304362"/>
                    <a:pt x="137077" y="304800"/>
                    <a:pt x="138210" y="304800"/>
                  </a:cubicBezTo>
                  <a:cubicBezTo>
                    <a:pt x="139353" y="304800"/>
                    <a:pt x="140487" y="304362"/>
                    <a:pt x="141353" y="303495"/>
                  </a:cubicBezTo>
                  <a:cubicBezTo>
                    <a:pt x="148745" y="296104"/>
                    <a:pt x="147421" y="287284"/>
                    <a:pt x="146354" y="280197"/>
                  </a:cubicBezTo>
                  <a:cubicBezTo>
                    <a:pt x="145278" y="273091"/>
                    <a:pt x="144830" y="268538"/>
                    <a:pt x="148840" y="264528"/>
                  </a:cubicBezTo>
                  <a:cubicBezTo>
                    <a:pt x="152850" y="260518"/>
                    <a:pt x="157413" y="260966"/>
                    <a:pt x="164509" y="262042"/>
                  </a:cubicBezTo>
                  <a:cubicBezTo>
                    <a:pt x="171595" y="263109"/>
                    <a:pt x="180406" y="264443"/>
                    <a:pt x="187807" y="257042"/>
                  </a:cubicBezTo>
                  <a:cubicBezTo>
                    <a:pt x="195198" y="249650"/>
                    <a:pt x="193865" y="240830"/>
                    <a:pt x="192798" y="233753"/>
                  </a:cubicBezTo>
                  <a:cubicBezTo>
                    <a:pt x="191722" y="226657"/>
                    <a:pt x="191274" y="222104"/>
                    <a:pt x="195274" y="218094"/>
                  </a:cubicBezTo>
                  <a:cubicBezTo>
                    <a:pt x="199284" y="214084"/>
                    <a:pt x="203837" y="214541"/>
                    <a:pt x="210943" y="215608"/>
                  </a:cubicBezTo>
                  <a:cubicBezTo>
                    <a:pt x="218030" y="216675"/>
                    <a:pt x="226840" y="218008"/>
                    <a:pt x="234232" y="210617"/>
                  </a:cubicBezTo>
                  <a:cubicBezTo>
                    <a:pt x="235975" y="208883"/>
                    <a:pt x="235975" y="206064"/>
                    <a:pt x="234241" y="204321"/>
                  </a:cubicBezTo>
                  <a:close/>
                  <a:moveTo>
                    <a:pt x="85242" y="164706"/>
                  </a:moveTo>
                  <a:cubicBezTo>
                    <a:pt x="83499" y="166440"/>
                    <a:pt x="83499" y="169269"/>
                    <a:pt x="85242" y="171002"/>
                  </a:cubicBezTo>
                  <a:cubicBezTo>
                    <a:pt x="86108" y="171869"/>
                    <a:pt x="87251" y="172307"/>
                    <a:pt x="88385" y="172307"/>
                  </a:cubicBezTo>
                  <a:cubicBezTo>
                    <a:pt x="89528" y="172307"/>
                    <a:pt x="90661" y="171869"/>
                    <a:pt x="91528" y="171002"/>
                  </a:cubicBezTo>
                  <a:lnTo>
                    <a:pt x="187978" y="74562"/>
                  </a:lnTo>
                  <a:cubicBezTo>
                    <a:pt x="189721" y="72828"/>
                    <a:pt x="189721" y="69999"/>
                    <a:pt x="187978" y="68266"/>
                  </a:cubicBezTo>
                  <a:cubicBezTo>
                    <a:pt x="186235" y="66523"/>
                    <a:pt x="183425" y="66523"/>
                    <a:pt x="181682" y="68266"/>
                  </a:cubicBezTo>
                  <a:lnTo>
                    <a:pt x="85242" y="164706"/>
                  </a:lnTo>
                  <a:close/>
                  <a:moveTo>
                    <a:pt x="119151" y="207769"/>
                  </a:moveTo>
                  <a:lnTo>
                    <a:pt x="76183" y="250736"/>
                  </a:lnTo>
                  <a:cubicBezTo>
                    <a:pt x="74440" y="252470"/>
                    <a:pt x="74440" y="255299"/>
                    <a:pt x="76183" y="257032"/>
                  </a:cubicBezTo>
                  <a:cubicBezTo>
                    <a:pt x="77050" y="257899"/>
                    <a:pt x="78193" y="258337"/>
                    <a:pt x="79327" y="258337"/>
                  </a:cubicBezTo>
                  <a:cubicBezTo>
                    <a:pt x="80470" y="258337"/>
                    <a:pt x="81603" y="257899"/>
                    <a:pt x="82470" y="257032"/>
                  </a:cubicBezTo>
                  <a:lnTo>
                    <a:pt x="125437" y="214065"/>
                  </a:lnTo>
                  <a:cubicBezTo>
                    <a:pt x="127180" y="212331"/>
                    <a:pt x="127180" y="209502"/>
                    <a:pt x="125437" y="207769"/>
                  </a:cubicBezTo>
                  <a:cubicBezTo>
                    <a:pt x="123704" y="206026"/>
                    <a:pt x="120894" y="206026"/>
                    <a:pt x="119151" y="207769"/>
                  </a:cubicBezTo>
                  <a:close/>
                  <a:moveTo>
                    <a:pt x="119751" y="68771"/>
                  </a:moveTo>
                  <a:cubicBezTo>
                    <a:pt x="120894" y="68771"/>
                    <a:pt x="122027" y="68332"/>
                    <a:pt x="122894" y="67466"/>
                  </a:cubicBezTo>
                  <a:lnTo>
                    <a:pt x="160099" y="30261"/>
                  </a:lnTo>
                  <a:cubicBezTo>
                    <a:pt x="161842" y="28527"/>
                    <a:pt x="161842" y="25698"/>
                    <a:pt x="160099" y="23965"/>
                  </a:cubicBezTo>
                  <a:cubicBezTo>
                    <a:pt x="158356" y="22222"/>
                    <a:pt x="155546" y="22222"/>
                    <a:pt x="153803" y="23965"/>
                  </a:cubicBezTo>
                  <a:lnTo>
                    <a:pt x="116598" y="61170"/>
                  </a:lnTo>
                  <a:cubicBezTo>
                    <a:pt x="114855" y="62903"/>
                    <a:pt x="114855" y="65732"/>
                    <a:pt x="116598" y="67466"/>
                  </a:cubicBezTo>
                  <a:cubicBezTo>
                    <a:pt x="117474" y="68342"/>
                    <a:pt x="118617" y="68771"/>
                    <a:pt x="119751" y="68771"/>
                  </a:cubicBezTo>
                  <a:close/>
                  <a:moveTo>
                    <a:pt x="59638" y="267272"/>
                  </a:moveTo>
                  <a:lnTo>
                    <a:pt x="48904" y="278016"/>
                  </a:lnTo>
                  <a:cubicBezTo>
                    <a:pt x="47161" y="279749"/>
                    <a:pt x="47161" y="282569"/>
                    <a:pt x="48904" y="284312"/>
                  </a:cubicBezTo>
                  <a:cubicBezTo>
                    <a:pt x="49771" y="285179"/>
                    <a:pt x="50914" y="285617"/>
                    <a:pt x="52047" y="285617"/>
                  </a:cubicBezTo>
                  <a:cubicBezTo>
                    <a:pt x="53180" y="285617"/>
                    <a:pt x="54323" y="285179"/>
                    <a:pt x="55190" y="284312"/>
                  </a:cubicBezTo>
                  <a:lnTo>
                    <a:pt x="65934" y="273568"/>
                  </a:lnTo>
                  <a:cubicBezTo>
                    <a:pt x="67678" y="271834"/>
                    <a:pt x="67678" y="269015"/>
                    <a:pt x="65934" y="267272"/>
                  </a:cubicBezTo>
                  <a:cubicBezTo>
                    <a:pt x="64201" y="265538"/>
                    <a:pt x="61381" y="265538"/>
                    <a:pt x="59638" y="267272"/>
                  </a:cubicBezTo>
                  <a:close/>
                  <a:moveTo>
                    <a:pt x="60991" y="118624"/>
                  </a:moveTo>
                  <a:cubicBezTo>
                    <a:pt x="60991" y="119767"/>
                    <a:pt x="61429" y="120901"/>
                    <a:pt x="62296" y="121777"/>
                  </a:cubicBezTo>
                  <a:cubicBezTo>
                    <a:pt x="63163" y="122644"/>
                    <a:pt x="64306" y="123082"/>
                    <a:pt x="65439" y="123082"/>
                  </a:cubicBezTo>
                  <a:cubicBezTo>
                    <a:pt x="66573" y="123082"/>
                    <a:pt x="67716" y="122644"/>
                    <a:pt x="68582" y="121777"/>
                  </a:cubicBezTo>
                  <a:lnTo>
                    <a:pt x="73354" y="117005"/>
                  </a:lnTo>
                  <a:lnTo>
                    <a:pt x="78126" y="121777"/>
                  </a:lnTo>
                  <a:cubicBezTo>
                    <a:pt x="78993" y="122644"/>
                    <a:pt x="80136" y="123082"/>
                    <a:pt x="81270" y="123082"/>
                  </a:cubicBezTo>
                  <a:cubicBezTo>
                    <a:pt x="82413" y="123082"/>
                    <a:pt x="83546" y="122644"/>
                    <a:pt x="84413" y="121777"/>
                  </a:cubicBezTo>
                  <a:cubicBezTo>
                    <a:pt x="85280" y="120910"/>
                    <a:pt x="85718" y="119767"/>
                    <a:pt x="85718" y="118624"/>
                  </a:cubicBezTo>
                  <a:cubicBezTo>
                    <a:pt x="85718" y="117481"/>
                    <a:pt x="85280" y="116348"/>
                    <a:pt x="84413" y="115481"/>
                  </a:cubicBezTo>
                  <a:lnTo>
                    <a:pt x="79641" y="110709"/>
                  </a:lnTo>
                  <a:lnTo>
                    <a:pt x="84413" y="105937"/>
                  </a:lnTo>
                  <a:cubicBezTo>
                    <a:pt x="85280" y="105070"/>
                    <a:pt x="85718" y="103927"/>
                    <a:pt x="85718" y="102794"/>
                  </a:cubicBezTo>
                  <a:cubicBezTo>
                    <a:pt x="85718" y="101651"/>
                    <a:pt x="85280" y="100517"/>
                    <a:pt x="84413" y="99641"/>
                  </a:cubicBezTo>
                  <a:cubicBezTo>
                    <a:pt x="82670" y="97907"/>
                    <a:pt x="79860" y="97907"/>
                    <a:pt x="78117" y="99641"/>
                  </a:cubicBezTo>
                  <a:lnTo>
                    <a:pt x="73345" y="104413"/>
                  </a:lnTo>
                  <a:lnTo>
                    <a:pt x="68573" y="99641"/>
                  </a:lnTo>
                  <a:cubicBezTo>
                    <a:pt x="66830" y="97898"/>
                    <a:pt x="64020" y="97907"/>
                    <a:pt x="62277" y="99641"/>
                  </a:cubicBezTo>
                  <a:cubicBezTo>
                    <a:pt x="61410" y="100508"/>
                    <a:pt x="60972" y="101651"/>
                    <a:pt x="60972" y="102794"/>
                  </a:cubicBezTo>
                  <a:cubicBezTo>
                    <a:pt x="60972" y="103937"/>
                    <a:pt x="61410" y="105070"/>
                    <a:pt x="62277" y="105937"/>
                  </a:cubicBezTo>
                  <a:lnTo>
                    <a:pt x="67049" y="110709"/>
                  </a:lnTo>
                  <a:lnTo>
                    <a:pt x="62277" y="115481"/>
                  </a:lnTo>
                  <a:cubicBezTo>
                    <a:pt x="61429" y="116348"/>
                    <a:pt x="60991" y="117491"/>
                    <a:pt x="60991" y="118624"/>
                  </a:cubicBezTo>
                  <a:close/>
                  <a:moveTo>
                    <a:pt x="186607" y="130759"/>
                  </a:moveTo>
                  <a:cubicBezTo>
                    <a:pt x="184864" y="129016"/>
                    <a:pt x="182054" y="129016"/>
                    <a:pt x="180311" y="130759"/>
                  </a:cubicBezTo>
                  <a:cubicBezTo>
                    <a:pt x="179444" y="131626"/>
                    <a:pt x="179006" y="132769"/>
                    <a:pt x="179006" y="133902"/>
                  </a:cubicBezTo>
                  <a:cubicBezTo>
                    <a:pt x="179006" y="135045"/>
                    <a:pt x="179444" y="136179"/>
                    <a:pt x="180311" y="137046"/>
                  </a:cubicBezTo>
                  <a:lnTo>
                    <a:pt x="185083" y="141818"/>
                  </a:lnTo>
                  <a:lnTo>
                    <a:pt x="180311" y="146590"/>
                  </a:lnTo>
                  <a:cubicBezTo>
                    <a:pt x="179444" y="147457"/>
                    <a:pt x="179006" y="148600"/>
                    <a:pt x="179006" y="149733"/>
                  </a:cubicBezTo>
                  <a:cubicBezTo>
                    <a:pt x="179006" y="150876"/>
                    <a:pt x="179444" y="152009"/>
                    <a:pt x="180311" y="152876"/>
                  </a:cubicBezTo>
                  <a:cubicBezTo>
                    <a:pt x="181177" y="153743"/>
                    <a:pt x="182320" y="154181"/>
                    <a:pt x="183454" y="154181"/>
                  </a:cubicBezTo>
                  <a:cubicBezTo>
                    <a:pt x="184587" y="154181"/>
                    <a:pt x="185730" y="153743"/>
                    <a:pt x="186597" y="152876"/>
                  </a:cubicBezTo>
                  <a:lnTo>
                    <a:pt x="191369" y="148104"/>
                  </a:lnTo>
                  <a:lnTo>
                    <a:pt x="196141" y="152876"/>
                  </a:lnTo>
                  <a:cubicBezTo>
                    <a:pt x="197008" y="153743"/>
                    <a:pt x="198151" y="154181"/>
                    <a:pt x="199284" y="154181"/>
                  </a:cubicBezTo>
                  <a:cubicBezTo>
                    <a:pt x="200427" y="154181"/>
                    <a:pt x="201561" y="153743"/>
                    <a:pt x="202428" y="152876"/>
                  </a:cubicBezTo>
                  <a:cubicBezTo>
                    <a:pt x="203294" y="152009"/>
                    <a:pt x="203733" y="150866"/>
                    <a:pt x="203733" y="149733"/>
                  </a:cubicBezTo>
                  <a:cubicBezTo>
                    <a:pt x="203733" y="148590"/>
                    <a:pt x="203294" y="147457"/>
                    <a:pt x="202428" y="146590"/>
                  </a:cubicBezTo>
                  <a:lnTo>
                    <a:pt x="197656" y="141818"/>
                  </a:lnTo>
                  <a:lnTo>
                    <a:pt x="202428" y="137046"/>
                  </a:lnTo>
                  <a:cubicBezTo>
                    <a:pt x="203294" y="136179"/>
                    <a:pt x="203733" y="135036"/>
                    <a:pt x="203733" y="133902"/>
                  </a:cubicBezTo>
                  <a:cubicBezTo>
                    <a:pt x="203733" y="132759"/>
                    <a:pt x="203294" y="131626"/>
                    <a:pt x="202428" y="130759"/>
                  </a:cubicBezTo>
                  <a:cubicBezTo>
                    <a:pt x="200685" y="129016"/>
                    <a:pt x="197875" y="129016"/>
                    <a:pt x="196132" y="130759"/>
                  </a:cubicBezTo>
                  <a:lnTo>
                    <a:pt x="191360" y="135531"/>
                  </a:lnTo>
                  <a:lnTo>
                    <a:pt x="186607" y="130759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6579127" y="1787015"/>
            <a:ext cx="1038225" cy="1343025"/>
            <a:chOff x="6579127" y="1787015"/>
            <a:chExt cx="1038225" cy="1343025"/>
          </a:xfrm>
        </p:grpSpPr>
        <p:sp>
          <p:nvSpPr>
            <p:cNvPr id="10" name="Freeform 10"/>
            <p:cNvSpPr/>
            <p:nvPr/>
          </p:nvSpPr>
          <p:spPr>
            <a:xfrm>
              <a:off x="6579127" y="1787015"/>
              <a:ext cx="1038225" cy="1343025"/>
            </a:xfrm>
            <a:custGeom>
              <a:avLst/>
              <a:gdLst/>
              <a:ahLst/>
              <a:cxnLst/>
              <a:rect l="0" t="0" r="0" b="0"/>
              <a:pathLst>
                <a:path w="235540" h="304800">
                  <a:moveTo>
                    <a:pt x="73364" y="190167"/>
                  </a:moveTo>
                  <a:cubicBezTo>
                    <a:pt x="73364" y="194196"/>
                    <a:pt x="70097" y="197463"/>
                    <a:pt x="66068" y="197463"/>
                  </a:cubicBezTo>
                  <a:cubicBezTo>
                    <a:pt x="62039" y="197463"/>
                    <a:pt x="58772" y="194196"/>
                    <a:pt x="58772" y="190167"/>
                  </a:cubicBezTo>
                  <a:cubicBezTo>
                    <a:pt x="58772" y="186138"/>
                    <a:pt x="62039" y="182870"/>
                    <a:pt x="66068" y="182870"/>
                  </a:cubicBezTo>
                  <a:cubicBezTo>
                    <a:pt x="70106" y="182870"/>
                    <a:pt x="73364" y="186138"/>
                    <a:pt x="73364" y="190167"/>
                  </a:cubicBezTo>
                  <a:close/>
                  <a:moveTo>
                    <a:pt x="176777" y="14583"/>
                  </a:moveTo>
                  <a:cubicBezTo>
                    <a:pt x="180806" y="14583"/>
                    <a:pt x="184073" y="11316"/>
                    <a:pt x="184073" y="7287"/>
                  </a:cubicBezTo>
                  <a:cubicBezTo>
                    <a:pt x="184073" y="3267"/>
                    <a:pt x="180806" y="0"/>
                    <a:pt x="176777" y="0"/>
                  </a:cubicBezTo>
                  <a:cubicBezTo>
                    <a:pt x="172748" y="0"/>
                    <a:pt x="169481" y="3267"/>
                    <a:pt x="169481" y="7296"/>
                  </a:cubicBezTo>
                  <a:cubicBezTo>
                    <a:pt x="169490" y="11325"/>
                    <a:pt x="172757" y="14583"/>
                    <a:pt x="176777" y="14583"/>
                  </a:cubicBezTo>
                  <a:close/>
                  <a:moveTo>
                    <a:pt x="59038" y="44167"/>
                  </a:moveTo>
                  <a:cubicBezTo>
                    <a:pt x="57962" y="37071"/>
                    <a:pt x="57514" y="32518"/>
                    <a:pt x="61515" y="28508"/>
                  </a:cubicBezTo>
                  <a:cubicBezTo>
                    <a:pt x="65515" y="24498"/>
                    <a:pt x="70078" y="24955"/>
                    <a:pt x="77174" y="26022"/>
                  </a:cubicBezTo>
                  <a:cubicBezTo>
                    <a:pt x="84261" y="27099"/>
                    <a:pt x="93071" y="28423"/>
                    <a:pt x="100472" y="21031"/>
                  </a:cubicBezTo>
                  <a:cubicBezTo>
                    <a:pt x="102215" y="19298"/>
                    <a:pt x="102215" y="16469"/>
                    <a:pt x="100472" y="14735"/>
                  </a:cubicBezTo>
                  <a:cubicBezTo>
                    <a:pt x="98729" y="12992"/>
                    <a:pt x="95919" y="12992"/>
                    <a:pt x="94176" y="14735"/>
                  </a:cubicBezTo>
                  <a:cubicBezTo>
                    <a:pt x="90166" y="18745"/>
                    <a:pt x="85604" y="18288"/>
                    <a:pt x="78507" y="17221"/>
                  </a:cubicBezTo>
                  <a:cubicBezTo>
                    <a:pt x="71421" y="16154"/>
                    <a:pt x="62610" y="14821"/>
                    <a:pt x="55219" y="22212"/>
                  </a:cubicBezTo>
                  <a:cubicBezTo>
                    <a:pt x="47827" y="29594"/>
                    <a:pt x="49161" y="38414"/>
                    <a:pt x="50237" y="45491"/>
                  </a:cubicBezTo>
                  <a:cubicBezTo>
                    <a:pt x="51304" y="52597"/>
                    <a:pt x="51761" y="57150"/>
                    <a:pt x="47751" y="61160"/>
                  </a:cubicBezTo>
                  <a:cubicBezTo>
                    <a:pt x="43741" y="65170"/>
                    <a:pt x="39179" y="64722"/>
                    <a:pt x="32083" y="63646"/>
                  </a:cubicBezTo>
                  <a:cubicBezTo>
                    <a:pt x="24996" y="62579"/>
                    <a:pt x="16185" y="61246"/>
                    <a:pt x="8784" y="68637"/>
                  </a:cubicBezTo>
                  <a:cubicBezTo>
                    <a:pt x="1393" y="76038"/>
                    <a:pt x="2717" y="84849"/>
                    <a:pt x="3793" y="91935"/>
                  </a:cubicBezTo>
                  <a:cubicBezTo>
                    <a:pt x="4870" y="99041"/>
                    <a:pt x="5317" y="103594"/>
                    <a:pt x="1307" y="107604"/>
                  </a:cubicBezTo>
                  <a:cubicBezTo>
                    <a:pt x="-436" y="109337"/>
                    <a:pt x="-436" y="112166"/>
                    <a:pt x="1307" y="113900"/>
                  </a:cubicBezTo>
                  <a:cubicBezTo>
                    <a:pt x="2174" y="114767"/>
                    <a:pt x="3317" y="115205"/>
                    <a:pt x="4451" y="115205"/>
                  </a:cubicBezTo>
                  <a:cubicBezTo>
                    <a:pt x="5594" y="115205"/>
                    <a:pt x="6727" y="114767"/>
                    <a:pt x="7594" y="113900"/>
                  </a:cubicBezTo>
                  <a:cubicBezTo>
                    <a:pt x="14985" y="106509"/>
                    <a:pt x="13661" y="97688"/>
                    <a:pt x="12594" y="90602"/>
                  </a:cubicBezTo>
                  <a:cubicBezTo>
                    <a:pt x="11518" y="83496"/>
                    <a:pt x="11070" y="78943"/>
                    <a:pt x="15080" y="74933"/>
                  </a:cubicBezTo>
                  <a:cubicBezTo>
                    <a:pt x="19090" y="70923"/>
                    <a:pt x="23643" y="71371"/>
                    <a:pt x="30749" y="72447"/>
                  </a:cubicBezTo>
                  <a:cubicBezTo>
                    <a:pt x="37836" y="73514"/>
                    <a:pt x="46656" y="74847"/>
                    <a:pt x="54047" y="67456"/>
                  </a:cubicBezTo>
                  <a:cubicBezTo>
                    <a:pt x="61439" y="60055"/>
                    <a:pt x="60105" y="51245"/>
                    <a:pt x="59038" y="44167"/>
                  </a:cubicBezTo>
                  <a:close/>
                  <a:moveTo>
                    <a:pt x="234241" y="204321"/>
                  </a:moveTo>
                  <a:cubicBezTo>
                    <a:pt x="232498" y="202578"/>
                    <a:pt x="229688" y="202578"/>
                    <a:pt x="227945" y="204321"/>
                  </a:cubicBezTo>
                  <a:cubicBezTo>
                    <a:pt x="223935" y="208331"/>
                    <a:pt x="219382" y="207874"/>
                    <a:pt x="212277" y="206807"/>
                  </a:cubicBezTo>
                  <a:cubicBezTo>
                    <a:pt x="205190" y="205740"/>
                    <a:pt x="196379" y="204407"/>
                    <a:pt x="188988" y="211798"/>
                  </a:cubicBezTo>
                  <a:cubicBezTo>
                    <a:pt x="181597" y="219189"/>
                    <a:pt x="182930" y="228009"/>
                    <a:pt x="183997" y="235087"/>
                  </a:cubicBezTo>
                  <a:cubicBezTo>
                    <a:pt x="185073" y="242183"/>
                    <a:pt x="185521" y="246736"/>
                    <a:pt x="181520" y="250746"/>
                  </a:cubicBezTo>
                  <a:cubicBezTo>
                    <a:pt x="177510" y="254756"/>
                    <a:pt x="172948" y="254308"/>
                    <a:pt x="165852" y="253232"/>
                  </a:cubicBezTo>
                  <a:cubicBezTo>
                    <a:pt x="158775" y="252165"/>
                    <a:pt x="149954" y="250831"/>
                    <a:pt x="142554" y="258232"/>
                  </a:cubicBezTo>
                  <a:cubicBezTo>
                    <a:pt x="135162" y="265624"/>
                    <a:pt x="136486" y="274444"/>
                    <a:pt x="137553" y="281530"/>
                  </a:cubicBezTo>
                  <a:cubicBezTo>
                    <a:pt x="138629" y="288636"/>
                    <a:pt x="139077" y="293189"/>
                    <a:pt x="135067" y="297199"/>
                  </a:cubicBezTo>
                  <a:cubicBezTo>
                    <a:pt x="133324" y="298933"/>
                    <a:pt x="133324" y="301762"/>
                    <a:pt x="135067" y="303495"/>
                  </a:cubicBezTo>
                  <a:cubicBezTo>
                    <a:pt x="135934" y="304362"/>
                    <a:pt x="137077" y="304800"/>
                    <a:pt x="138210" y="304800"/>
                  </a:cubicBezTo>
                  <a:cubicBezTo>
                    <a:pt x="139353" y="304800"/>
                    <a:pt x="140487" y="304362"/>
                    <a:pt x="141353" y="303495"/>
                  </a:cubicBezTo>
                  <a:cubicBezTo>
                    <a:pt x="148745" y="296104"/>
                    <a:pt x="147421" y="287284"/>
                    <a:pt x="146354" y="280197"/>
                  </a:cubicBezTo>
                  <a:cubicBezTo>
                    <a:pt x="145278" y="273091"/>
                    <a:pt x="144830" y="268538"/>
                    <a:pt x="148840" y="264528"/>
                  </a:cubicBezTo>
                  <a:cubicBezTo>
                    <a:pt x="152850" y="260518"/>
                    <a:pt x="157413" y="260966"/>
                    <a:pt x="164509" y="262042"/>
                  </a:cubicBezTo>
                  <a:cubicBezTo>
                    <a:pt x="171595" y="263109"/>
                    <a:pt x="180406" y="264443"/>
                    <a:pt x="187807" y="257042"/>
                  </a:cubicBezTo>
                  <a:cubicBezTo>
                    <a:pt x="195198" y="249650"/>
                    <a:pt x="193865" y="240830"/>
                    <a:pt x="192798" y="233753"/>
                  </a:cubicBezTo>
                  <a:cubicBezTo>
                    <a:pt x="191722" y="226657"/>
                    <a:pt x="191274" y="222104"/>
                    <a:pt x="195274" y="218094"/>
                  </a:cubicBezTo>
                  <a:cubicBezTo>
                    <a:pt x="199284" y="214084"/>
                    <a:pt x="203837" y="214541"/>
                    <a:pt x="210943" y="215608"/>
                  </a:cubicBezTo>
                  <a:cubicBezTo>
                    <a:pt x="218030" y="216675"/>
                    <a:pt x="226840" y="218008"/>
                    <a:pt x="234232" y="210617"/>
                  </a:cubicBezTo>
                  <a:cubicBezTo>
                    <a:pt x="235975" y="208883"/>
                    <a:pt x="235975" y="206064"/>
                    <a:pt x="234241" y="204321"/>
                  </a:cubicBezTo>
                  <a:close/>
                  <a:moveTo>
                    <a:pt x="85242" y="164706"/>
                  </a:moveTo>
                  <a:cubicBezTo>
                    <a:pt x="83499" y="166440"/>
                    <a:pt x="83499" y="169269"/>
                    <a:pt x="85242" y="171002"/>
                  </a:cubicBezTo>
                  <a:cubicBezTo>
                    <a:pt x="86108" y="171869"/>
                    <a:pt x="87251" y="172307"/>
                    <a:pt x="88385" y="172307"/>
                  </a:cubicBezTo>
                  <a:cubicBezTo>
                    <a:pt x="89528" y="172307"/>
                    <a:pt x="90661" y="171869"/>
                    <a:pt x="91528" y="171002"/>
                  </a:cubicBezTo>
                  <a:lnTo>
                    <a:pt x="187978" y="74562"/>
                  </a:lnTo>
                  <a:cubicBezTo>
                    <a:pt x="189721" y="72828"/>
                    <a:pt x="189721" y="69999"/>
                    <a:pt x="187978" y="68266"/>
                  </a:cubicBezTo>
                  <a:cubicBezTo>
                    <a:pt x="186235" y="66523"/>
                    <a:pt x="183425" y="66523"/>
                    <a:pt x="181682" y="68266"/>
                  </a:cubicBezTo>
                  <a:lnTo>
                    <a:pt x="85242" y="164706"/>
                  </a:lnTo>
                  <a:close/>
                  <a:moveTo>
                    <a:pt x="119151" y="207769"/>
                  </a:moveTo>
                  <a:lnTo>
                    <a:pt x="76183" y="250736"/>
                  </a:lnTo>
                  <a:cubicBezTo>
                    <a:pt x="74440" y="252470"/>
                    <a:pt x="74440" y="255299"/>
                    <a:pt x="76183" y="257032"/>
                  </a:cubicBezTo>
                  <a:cubicBezTo>
                    <a:pt x="77050" y="257899"/>
                    <a:pt x="78193" y="258337"/>
                    <a:pt x="79327" y="258337"/>
                  </a:cubicBezTo>
                  <a:cubicBezTo>
                    <a:pt x="80470" y="258337"/>
                    <a:pt x="81603" y="257899"/>
                    <a:pt x="82470" y="257032"/>
                  </a:cubicBezTo>
                  <a:lnTo>
                    <a:pt x="125437" y="214065"/>
                  </a:lnTo>
                  <a:cubicBezTo>
                    <a:pt x="127180" y="212331"/>
                    <a:pt x="127180" y="209502"/>
                    <a:pt x="125437" y="207769"/>
                  </a:cubicBezTo>
                  <a:cubicBezTo>
                    <a:pt x="123704" y="206026"/>
                    <a:pt x="120894" y="206026"/>
                    <a:pt x="119151" y="207769"/>
                  </a:cubicBezTo>
                  <a:close/>
                  <a:moveTo>
                    <a:pt x="119751" y="68771"/>
                  </a:moveTo>
                  <a:cubicBezTo>
                    <a:pt x="120894" y="68771"/>
                    <a:pt x="122027" y="68332"/>
                    <a:pt x="122894" y="67466"/>
                  </a:cubicBezTo>
                  <a:lnTo>
                    <a:pt x="160099" y="30261"/>
                  </a:lnTo>
                  <a:cubicBezTo>
                    <a:pt x="161842" y="28527"/>
                    <a:pt x="161842" y="25698"/>
                    <a:pt x="160099" y="23965"/>
                  </a:cubicBezTo>
                  <a:cubicBezTo>
                    <a:pt x="158356" y="22222"/>
                    <a:pt x="155546" y="22222"/>
                    <a:pt x="153803" y="23965"/>
                  </a:cubicBezTo>
                  <a:lnTo>
                    <a:pt x="116598" y="61170"/>
                  </a:lnTo>
                  <a:cubicBezTo>
                    <a:pt x="114855" y="62903"/>
                    <a:pt x="114855" y="65732"/>
                    <a:pt x="116598" y="67466"/>
                  </a:cubicBezTo>
                  <a:cubicBezTo>
                    <a:pt x="117474" y="68342"/>
                    <a:pt x="118617" y="68771"/>
                    <a:pt x="119751" y="68771"/>
                  </a:cubicBezTo>
                  <a:close/>
                  <a:moveTo>
                    <a:pt x="59638" y="267272"/>
                  </a:moveTo>
                  <a:lnTo>
                    <a:pt x="48904" y="278016"/>
                  </a:lnTo>
                  <a:cubicBezTo>
                    <a:pt x="47161" y="279749"/>
                    <a:pt x="47161" y="282569"/>
                    <a:pt x="48904" y="284312"/>
                  </a:cubicBezTo>
                  <a:cubicBezTo>
                    <a:pt x="49771" y="285179"/>
                    <a:pt x="50914" y="285617"/>
                    <a:pt x="52047" y="285617"/>
                  </a:cubicBezTo>
                  <a:cubicBezTo>
                    <a:pt x="53180" y="285617"/>
                    <a:pt x="54323" y="285179"/>
                    <a:pt x="55190" y="284312"/>
                  </a:cubicBezTo>
                  <a:lnTo>
                    <a:pt x="65934" y="273568"/>
                  </a:lnTo>
                  <a:cubicBezTo>
                    <a:pt x="67678" y="271834"/>
                    <a:pt x="67678" y="269015"/>
                    <a:pt x="65934" y="267272"/>
                  </a:cubicBezTo>
                  <a:cubicBezTo>
                    <a:pt x="64201" y="265538"/>
                    <a:pt x="61381" y="265538"/>
                    <a:pt x="59638" y="267272"/>
                  </a:cubicBezTo>
                  <a:close/>
                  <a:moveTo>
                    <a:pt x="60991" y="118624"/>
                  </a:moveTo>
                  <a:cubicBezTo>
                    <a:pt x="60991" y="119767"/>
                    <a:pt x="61429" y="120901"/>
                    <a:pt x="62296" y="121777"/>
                  </a:cubicBezTo>
                  <a:cubicBezTo>
                    <a:pt x="63163" y="122644"/>
                    <a:pt x="64306" y="123082"/>
                    <a:pt x="65439" y="123082"/>
                  </a:cubicBezTo>
                  <a:cubicBezTo>
                    <a:pt x="66573" y="123082"/>
                    <a:pt x="67716" y="122644"/>
                    <a:pt x="68582" y="121777"/>
                  </a:cubicBezTo>
                  <a:lnTo>
                    <a:pt x="73354" y="117005"/>
                  </a:lnTo>
                  <a:lnTo>
                    <a:pt x="78126" y="121777"/>
                  </a:lnTo>
                  <a:cubicBezTo>
                    <a:pt x="78993" y="122644"/>
                    <a:pt x="80136" y="123082"/>
                    <a:pt x="81270" y="123082"/>
                  </a:cubicBezTo>
                  <a:cubicBezTo>
                    <a:pt x="82413" y="123082"/>
                    <a:pt x="83546" y="122644"/>
                    <a:pt x="84413" y="121777"/>
                  </a:cubicBezTo>
                  <a:cubicBezTo>
                    <a:pt x="85280" y="120910"/>
                    <a:pt x="85718" y="119767"/>
                    <a:pt x="85718" y="118624"/>
                  </a:cubicBezTo>
                  <a:cubicBezTo>
                    <a:pt x="85718" y="117481"/>
                    <a:pt x="85280" y="116348"/>
                    <a:pt x="84413" y="115481"/>
                  </a:cubicBezTo>
                  <a:lnTo>
                    <a:pt x="79641" y="110709"/>
                  </a:lnTo>
                  <a:lnTo>
                    <a:pt x="84413" y="105937"/>
                  </a:lnTo>
                  <a:cubicBezTo>
                    <a:pt x="85280" y="105070"/>
                    <a:pt x="85718" y="103927"/>
                    <a:pt x="85718" y="102794"/>
                  </a:cubicBezTo>
                  <a:cubicBezTo>
                    <a:pt x="85718" y="101651"/>
                    <a:pt x="85280" y="100517"/>
                    <a:pt x="84413" y="99641"/>
                  </a:cubicBezTo>
                  <a:cubicBezTo>
                    <a:pt x="82670" y="97907"/>
                    <a:pt x="79860" y="97907"/>
                    <a:pt x="78117" y="99641"/>
                  </a:cubicBezTo>
                  <a:lnTo>
                    <a:pt x="73345" y="104413"/>
                  </a:lnTo>
                  <a:lnTo>
                    <a:pt x="68573" y="99641"/>
                  </a:lnTo>
                  <a:cubicBezTo>
                    <a:pt x="66830" y="97898"/>
                    <a:pt x="64020" y="97907"/>
                    <a:pt x="62277" y="99641"/>
                  </a:cubicBezTo>
                  <a:cubicBezTo>
                    <a:pt x="61410" y="100508"/>
                    <a:pt x="60972" y="101651"/>
                    <a:pt x="60972" y="102794"/>
                  </a:cubicBezTo>
                  <a:cubicBezTo>
                    <a:pt x="60972" y="103937"/>
                    <a:pt x="61410" y="105070"/>
                    <a:pt x="62277" y="105937"/>
                  </a:cubicBezTo>
                  <a:lnTo>
                    <a:pt x="67049" y="110709"/>
                  </a:lnTo>
                  <a:lnTo>
                    <a:pt x="62277" y="115481"/>
                  </a:lnTo>
                  <a:cubicBezTo>
                    <a:pt x="61429" y="116348"/>
                    <a:pt x="60991" y="117491"/>
                    <a:pt x="60991" y="118624"/>
                  </a:cubicBezTo>
                  <a:close/>
                  <a:moveTo>
                    <a:pt x="186607" y="130759"/>
                  </a:moveTo>
                  <a:cubicBezTo>
                    <a:pt x="184864" y="129016"/>
                    <a:pt x="182054" y="129016"/>
                    <a:pt x="180311" y="130759"/>
                  </a:cubicBezTo>
                  <a:cubicBezTo>
                    <a:pt x="179444" y="131626"/>
                    <a:pt x="179006" y="132769"/>
                    <a:pt x="179006" y="133902"/>
                  </a:cubicBezTo>
                  <a:cubicBezTo>
                    <a:pt x="179006" y="135045"/>
                    <a:pt x="179444" y="136179"/>
                    <a:pt x="180311" y="137046"/>
                  </a:cubicBezTo>
                  <a:lnTo>
                    <a:pt x="185083" y="141818"/>
                  </a:lnTo>
                  <a:lnTo>
                    <a:pt x="180311" y="146590"/>
                  </a:lnTo>
                  <a:cubicBezTo>
                    <a:pt x="179444" y="147457"/>
                    <a:pt x="179006" y="148600"/>
                    <a:pt x="179006" y="149733"/>
                  </a:cubicBezTo>
                  <a:cubicBezTo>
                    <a:pt x="179006" y="150876"/>
                    <a:pt x="179444" y="152009"/>
                    <a:pt x="180311" y="152876"/>
                  </a:cubicBezTo>
                  <a:cubicBezTo>
                    <a:pt x="181177" y="153743"/>
                    <a:pt x="182320" y="154181"/>
                    <a:pt x="183454" y="154181"/>
                  </a:cubicBezTo>
                  <a:cubicBezTo>
                    <a:pt x="184587" y="154181"/>
                    <a:pt x="185730" y="153743"/>
                    <a:pt x="186597" y="152876"/>
                  </a:cubicBezTo>
                  <a:lnTo>
                    <a:pt x="191369" y="148104"/>
                  </a:lnTo>
                  <a:lnTo>
                    <a:pt x="196141" y="152876"/>
                  </a:lnTo>
                  <a:cubicBezTo>
                    <a:pt x="197008" y="153743"/>
                    <a:pt x="198151" y="154181"/>
                    <a:pt x="199284" y="154181"/>
                  </a:cubicBezTo>
                  <a:cubicBezTo>
                    <a:pt x="200427" y="154181"/>
                    <a:pt x="201561" y="153743"/>
                    <a:pt x="202428" y="152876"/>
                  </a:cubicBezTo>
                  <a:cubicBezTo>
                    <a:pt x="203294" y="152009"/>
                    <a:pt x="203733" y="150866"/>
                    <a:pt x="203733" y="149733"/>
                  </a:cubicBezTo>
                  <a:cubicBezTo>
                    <a:pt x="203733" y="148590"/>
                    <a:pt x="203294" y="147457"/>
                    <a:pt x="202428" y="146590"/>
                  </a:cubicBezTo>
                  <a:lnTo>
                    <a:pt x="197656" y="141818"/>
                  </a:lnTo>
                  <a:lnTo>
                    <a:pt x="202428" y="137046"/>
                  </a:lnTo>
                  <a:cubicBezTo>
                    <a:pt x="203294" y="136179"/>
                    <a:pt x="203733" y="135036"/>
                    <a:pt x="203733" y="133902"/>
                  </a:cubicBezTo>
                  <a:cubicBezTo>
                    <a:pt x="203733" y="132759"/>
                    <a:pt x="203294" y="131626"/>
                    <a:pt x="202428" y="130759"/>
                  </a:cubicBezTo>
                  <a:cubicBezTo>
                    <a:pt x="200685" y="129016"/>
                    <a:pt x="197875" y="129016"/>
                    <a:pt x="196132" y="130759"/>
                  </a:cubicBezTo>
                  <a:lnTo>
                    <a:pt x="191360" y="135531"/>
                  </a:lnTo>
                  <a:lnTo>
                    <a:pt x="186607" y="130759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21600000">
            <a:off x="6610635" y="421752"/>
            <a:ext cx="1038225" cy="1343025"/>
            <a:chOff x="6610635" y="421752"/>
            <a:chExt cx="1038225" cy="1343025"/>
          </a:xfrm>
        </p:grpSpPr>
        <p:sp>
          <p:nvSpPr>
            <p:cNvPr id="12" name="Freeform 12"/>
            <p:cNvSpPr/>
            <p:nvPr/>
          </p:nvSpPr>
          <p:spPr>
            <a:xfrm>
              <a:off x="6610635" y="421752"/>
              <a:ext cx="1038225" cy="1343025"/>
            </a:xfrm>
            <a:custGeom>
              <a:avLst/>
              <a:gdLst/>
              <a:ahLst/>
              <a:cxnLst/>
              <a:rect l="0" t="0" r="0" b="0"/>
              <a:pathLst>
                <a:path w="235540" h="304800">
                  <a:moveTo>
                    <a:pt x="73364" y="190167"/>
                  </a:moveTo>
                  <a:cubicBezTo>
                    <a:pt x="73364" y="194196"/>
                    <a:pt x="70097" y="197463"/>
                    <a:pt x="66068" y="197463"/>
                  </a:cubicBezTo>
                  <a:cubicBezTo>
                    <a:pt x="62039" y="197463"/>
                    <a:pt x="58772" y="194196"/>
                    <a:pt x="58772" y="190167"/>
                  </a:cubicBezTo>
                  <a:cubicBezTo>
                    <a:pt x="58772" y="186138"/>
                    <a:pt x="62039" y="182870"/>
                    <a:pt x="66068" y="182870"/>
                  </a:cubicBezTo>
                  <a:cubicBezTo>
                    <a:pt x="70106" y="182870"/>
                    <a:pt x="73364" y="186138"/>
                    <a:pt x="73364" y="190167"/>
                  </a:cubicBezTo>
                  <a:close/>
                  <a:moveTo>
                    <a:pt x="176777" y="14583"/>
                  </a:moveTo>
                  <a:cubicBezTo>
                    <a:pt x="180806" y="14583"/>
                    <a:pt x="184073" y="11316"/>
                    <a:pt x="184073" y="7287"/>
                  </a:cubicBezTo>
                  <a:cubicBezTo>
                    <a:pt x="184073" y="3267"/>
                    <a:pt x="180806" y="0"/>
                    <a:pt x="176777" y="0"/>
                  </a:cubicBezTo>
                  <a:cubicBezTo>
                    <a:pt x="172748" y="0"/>
                    <a:pt x="169481" y="3267"/>
                    <a:pt x="169481" y="7296"/>
                  </a:cubicBezTo>
                  <a:cubicBezTo>
                    <a:pt x="169490" y="11325"/>
                    <a:pt x="172757" y="14583"/>
                    <a:pt x="176777" y="14583"/>
                  </a:cubicBezTo>
                  <a:close/>
                  <a:moveTo>
                    <a:pt x="59038" y="44167"/>
                  </a:moveTo>
                  <a:cubicBezTo>
                    <a:pt x="57962" y="37071"/>
                    <a:pt x="57514" y="32518"/>
                    <a:pt x="61515" y="28508"/>
                  </a:cubicBezTo>
                  <a:cubicBezTo>
                    <a:pt x="65515" y="24498"/>
                    <a:pt x="70078" y="24955"/>
                    <a:pt x="77174" y="26022"/>
                  </a:cubicBezTo>
                  <a:cubicBezTo>
                    <a:pt x="84261" y="27099"/>
                    <a:pt x="93071" y="28423"/>
                    <a:pt x="100472" y="21031"/>
                  </a:cubicBezTo>
                  <a:cubicBezTo>
                    <a:pt x="102215" y="19298"/>
                    <a:pt x="102215" y="16469"/>
                    <a:pt x="100472" y="14735"/>
                  </a:cubicBezTo>
                  <a:cubicBezTo>
                    <a:pt x="98729" y="12992"/>
                    <a:pt x="95919" y="12992"/>
                    <a:pt x="94176" y="14735"/>
                  </a:cubicBezTo>
                  <a:cubicBezTo>
                    <a:pt x="90166" y="18745"/>
                    <a:pt x="85604" y="18288"/>
                    <a:pt x="78507" y="17221"/>
                  </a:cubicBezTo>
                  <a:cubicBezTo>
                    <a:pt x="71421" y="16154"/>
                    <a:pt x="62610" y="14821"/>
                    <a:pt x="55219" y="22212"/>
                  </a:cubicBezTo>
                  <a:cubicBezTo>
                    <a:pt x="47827" y="29594"/>
                    <a:pt x="49161" y="38414"/>
                    <a:pt x="50237" y="45491"/>
                  </a:cubicBezTo>
                  <a:cubicBezTo>
                    <a:pt x="51304" y="52597"/>
                    <a:pt x="51761" y="57150"/>
                    <a:pt x="47751" y="61160"/>
                  </a:cubicBezTo>
                  <a:cubicBezTo>
                    <a:pt x="43741" y="65170"/>
                    <a:pt x="39179" y="64722"/>
                    <a:pt x="32083" y="63646"/>
                  </a:cubicBezTo>
                  <a:cubicBezTo>
                    <a:pt x="24996" y="62579"/>
                    <a:pt x="16185" y="61246"/>
                    <a:pt x="8784" y="68637"/>
                  </a:cubicBezTo>
                  <a:cubicBezTo>
                    <a:pt x="1393" y="76038"/>
                    <a:pt x="2717" y="84849"/>
                    <a:pt x="3793" y="91935"/>
                  </a:cubicBezTo>
                  <a:cubicBezTo>
                    <a:pt x="4870" y="99041"/>
                    <a:pt x="5317" y="103594"/>
                    <a:pt x="1307" y="107604"/>
                  </a:cubicBezTo>
                  <a:cubicBezTo>
                    <a:pt x="-436" y="109337"/>
                    <a:pt x="-436" y="112166"/>
                    <a:pt x="1307" y="113900"/>
                  </a:cubicBezTo>
                  <a:cubicBezTo>
                    <a:pt x="2174" y="114767"/>
                    <a:pt x="3317" y="115205"/>
                    <a:pt x="4451" y="115205"/>
                  </a:cubicBezTo>
                  <a:cubicBezTo>
                    <a:pt x="5594" y="115205"/>
                    <a:pt x="6727" y="114767"/>
                    <a:pt x="7594" y="113900"/>
                  </a:cubicBezTo>
                  <a:cubicBezTo>
                    <a:pt x="14985" y="106509"/>
                    <a:pt x="13661" y="97688"/>
                    <a:pt x="12594" y="90602"/>
                  </a:cubicBezTo>
                  <a:cubicBezTo>
                    <a:pt x="11518" y="83496"/>
                    <a:pt x="11070" y="78943"/>
                    <a:pt x="15080" y="74933"/>
                  </a:cubicBezTo>
                  <a:cubicBezTo>
                    <a:pt x="19090" y="70923"/>
                    <a:pt x="23643" y="71371"/>
                    <a:pt x="30749" y="72447"/>
                  </a:cubicBezTo>
                  <a:cubicBezTo>
                    <a:pt x="37836" y="73514"/>
                    <a:pt x="46656" y="74847"/>
                    <a:pt x="54047" y="67456"/>
                  </a:cubicBezTo>
                  <a:cubicBezTo>
                    <a:pt x="61439" y="60055"/>
                    <a:pt x="60105" y="51245"/>
                    <a:pt x="59038" y="44167"/>
                  </a:cubicBezTo>
                  <a:close/>
                  <a:moveTo>
                    <a:pt x="234241" y="204321"/>
                  </a:moveTo>
                  <a:cubicBezTo>
                    <a:pt x="232498" y="202578"/>
                    <a:pt x="229688" y="202578"/>
                    <a:pt x="227945" y="204321"/>
                  </a:cubicBezTo>
                  <a:cubicBezTo>
                    <a:pt x="223935" y="208331"/>
                    <a:pt x="219382" y="207874"/>
                    <a:pt x="212277" y="206807"/>
                  </a:cubicBezTo>
                  <a:cubicBezTo>
                    <a:pt x="205190" y="205740"/>
                    <a:pt x="196379" y="204407"/>
                    <a:pt x="188988" y="211798"/>
                  </a:cubicBezTo>
                  <a:cubicBezTo>
                    <a:pt x="181597" y="219189"/>
                    <a:pt x="182930" y="228009"/>
                    <a:pt x="183997" y="235087"/>
                  </a:cubicBezTo>
                  <a:cubicBezTo>
                    <a:pt x="185073" y="242183"/>
                    <a:pt x="185521" y="246736"/>
                    <a:pt x="181520" y="250746"/>
                  </a:cubicBezTo>
                  <a:cubicBezTo>
                    <a:pt x="177510" y="254756"/>
                    <a:pt x="172948" y="254308"/>
                    <a:pt x="165852" y="253232"/>
                  </a:cubicBezTo>
                  <a:cubicBezTo>
                    <a:pt x="158775" y="252165"/>
                    <a:pt x="149954" y="250831"/>
                    <a:pt x="142554" y="258232"/>
                  </a:cubicBezTo>
                  <a:cubicBezTo>
                    <a:pt x="135162" y="265624"/>
                    <a:pt x="136486" y="274444"/>
                    <a:pt x="137553" y="281530"/>
                  </a:cubicBezTo>
                  <a:cubicBezTo>
                    <a:pt x="138629" y="288636"/>
                    <a:pt x="139077" y="293189"/>
                    <a:pt x="135067" y="297199"/>
                  </a:cubicBezTo>
                  <a:cubicBezTo>
                    <a:pt x="133324" y="298933"/>
                    <a:pt x="133324" y="301762"/>
                    <a:pt x="135067" y="303495"/>
                  </a:cubicBezTo>
                  <a:cubicBezTo>
                    <a:pt x="135934" y="304362"/>
                    <a:pt x="137077" y="304800"/>
                    <a:pt x="138210" y="304800"/>
                  </a:cubicBezTo>
                  <a:cubicBezTo>
                    <a:pt x="139353" y="304800"/>
                    <a:pt x="140487" y="304362"/>
                    <a:pt x="141353" y="303495"/>
                  </a:cubicBezTo>
                  <a:cubicBezTo>
                    <a:pt x="148745" y="296104"/>
                    <a:pt x="147421" y="287284"/>
                    <a:pt x="146354" y="280197"/>
                  </a:cubicBezTo>
                  <a:cubicBezTo>
                    <a:pt x="145278" y="273091"/>
                    <a:pt x="144830" y="268538"/>
                    <a:pt x="148840" y="264528"/>
                  </a:cubicBezTo>
                  <a:cubicBezTo>
                    <a:pt x="152850" y="260518"/>
                    <a:pt x="157413" y="260966"/>
                    <a:pt x="164509" y="262042"/>
                  </a:cubicBezTo>
                  <a:cubicBezTo>
                    <a:pt x="171595" y="263109"/>
                    <a:pt x="180406" y="264443"/>
                    <a:pt x="187807" y="257042"/>
                  </a:cubicBezTo>
                  <a:cubicBezTo>
                    <a:pt x="195198" y="249650"/>
                    <a:pt x="193865" y="240830"/>
                    <a:pt x="192798" y="233753"/>
                  </a:cubicBezTo>
                  <a:cubicBezTo>
                    <a:pt x="191722" y="226657"/>
                    <a:pt x="191274" y="222104"/>
                    <a:pt x="195274" y="218094"/>
                  </a:cubicBezTo>
                  <a:cubicBezTo>
                    <a:pt x="199284" y="214084"/>
                    <a:pt x="203837" y="214541"/>
                    <a:pt x="210943" y="215608"/>
                  </a:cubicBezTo>
                  <a:cubicBezTo>
                    <a:pt x="218030" y="216675"/>
                    <a:pt x="226840" y="218008"/>
                    <a:pt x="234232" y="210617"/>
                  </a:cubicBezTo>
                  <a:cubicBezTo>
                    <a:pt x="235975" y="208883"/>
                    <a:pt x="235975" y="206064"/>
                    <a:pt x="234241" y="204321"/>
                  </a:cubicBezTo>
                  <a:close/>
                  <a:moveTo>
                    <a:pt x="85242" y="164706"/>
                  </a:moveTo>
                  <a:cubicBezTo>
                    <a:pt x="83499" y="166440"/>
                    <a:pt x="83499" y="169269"/>
                    <a:pt x="85242" y="171002"/>
                  </a:cubicBezTo>
                  <a:cubicBezTo>
                    <a:pt x="86108" y="171869"/>
                    <a:pt x="87251" y="172307"/>
                    <a:pt x="88385" y="172307"/>
                  </a:cubicBezTo>
                  <a:cubicBezTo>
                    <a:pt x="89528" y="172307"/>
                    <a:pt x="90661" y="171869"/>
                    <a:pt x="91528" y="171002"/>
                  </a:cubicBezTo>
                  <a:lnTo>
                    <a:pt x="187978" y="74562"/>
                  </a:lnTo>
                  <a:cubicBezTo>
                    <a:pt x="189721" y="72828"/>
                    <a:pt x="189721" y="69999"/>
                    <a:pt x="187978" y="68266"/>
                  </a:cubicBezTo>
                  <a:cubicBezTo>
                    <a:pt x="186235" y="66523"/>
                    <a:pt x="183425" y="66523"/>
                    <a:pt x="181682" y="68266"/>
                  </a:cubicBezTo>
                  <a:lnTo>
                    <a:pt x="85242" y="164706"/>
                  </a:lnTo>
                  <a:close/>
                  <a:moveTo>
                    <a:pt x="119151" y="207769"/>
                  </a:moveTo>
                  <a:lnTo>
                    <a:pt x="76183" y="250736"/>
                  </a:lnTo>
                  <a:cubicBezTo>
                    <a:pt x="74440" y="252470"/>
                    <a:pt x="74440" y="255299"/>
                    <a:pt x="76183" y="257032"/>
                  </a:cubicBezTo>
                  <a:cubicBezTo>
                    <a:pt x="77050" y="257899"/>
                    <a:pt x="78193" y="258337"/>
                    <a:pt x="79327" y="258337"/>
                  </a:cubicBezTo>
                  <a:cubicBezTo>
                    <a:pt x="80470" y="258337"/>
                    <a:pt x="81603" y="257899"/>
                    <a:pt x="82470" y="257032"/>
                  </a:cubicBezTo>
                  <a:lnTo>
                    <a:pt x="125437" y="214065"/>
                  </a:lnTo>
                  <a:cubicBezTo>
                    <a:pt x="127180" y="212331"/>
                    <a:pt x="127180" y="209502"/>
                    <a:pt x="125437" y="207769"/>
                  </a:cubicBezTo>
                  <a:cubicBezTo>
                    <a:pt x="123704" y="206026"/>
                    <a:pt x="120894" y="206026"/>
                    <a:pt x="119151" y="207769"/>
                  </a:cubicBezTo>
                  <a:close/>
                  <a:moveTo>
                    <a:pt x="119751" y="68771"/>
                  </a:moveTo>
                  <a:cubicBezTo>
                    <a:pt x="120894" y="68771"/>
                    <a:pt x="122027" y="68332"/>
                    <a:pt x="122894" y="67466"/>
                  </a:cubicBezTo>
                  <a:lnTo>
                    <a:pt x="160099" y="30261"/>
                  </a:lnTo>
                  <a:cubicBezTo>
                    <a:pt x="161842" y="28527"/>
                    <a:pt x="161842" y="25698"/>
                    <a:pt x="160099" y="23965"/>
                  </a:cubicBezTo>
                  <a:cubicBezTo>
                    <a:pt x="158356" y="22222"/>
                    <a:pt x="155546" y="22222"/>
                    <a:pt x="153803" y="23965"/>
                  </a:cubicBezTo>
                  <a:lnTo>
                    <a:pt x="116598" y="61170"/>
                  </a:lnTo>
                  <a:cubicBezTo>
                    <a:pt x="114855" y="62903"/>
                    <a:pt x="114855" y="65732"/>
                    <a:pt x="116598" y="67466"/>
                  </a:cubicBezTo>
                  <a:cubicBezTo>
                    <a:pt x="117474" y="68342"/>
                    <a:pt x="118617" y="68771"/>
                    <a:pt x="119751" y="68771"/>
                  </a:cubicBezTo>
                  <a:close/>
                  <a:moveTo>
                    <a:pt x="59638" y="267272"/>
                  </a:moveTo>
                  <a:lnTo>
                    <a:pt x="48904" y="278016"/>
                  </a:lnTo>
                  <a:cubicBezTo>
                    <a:pt x="47161" y="279749"/>
                    <a:pt x="47161" y="282569"/>
                    <a:pt x="48904" y="284312"/>
                  </a:cubicBezTo>
                  <a:cubicBezTo>
                    <a:pt x="49771" y="285179"/>
                    <a:pt x="50914" y="285617"/>
                    <a:pt x="52047" y="285617"/>
                  </a:cubicBezTo>
                  <a:cubicBezTo>
                    <a:pt x="53180" y="285617"/>
                    <a:pt x="54323" y="285179"/>
                    <a:pt x="55190" y="284312"/>
                  </a:cubicBezTo>
                  <a:lnTo>
                    <a:pt x="65934" y="273568"/>
                  </a:lnTo>
                  <a:cubicBezTo>
                    <a:pt x="67678" y="271834"/>
                    <a:pt x="67678" y="269015"/>
                    <a:pt x="65934" y="267272"/>
                  </a:cubicBezTo>
                  <a:cubicBezTo>
                    <a:pt x="64201" y="265538"/>
                    <a:pt x="61381" y="265538"/>
                    <a:pt x="59638" y="267272"/>
                  </a:cubicBezTo>
                  <a:close/>
                  <a:moveTo>
                    <a:pt x="60991" y="118624"/>
                  </a:moveTo>
                  <a:cubicBezTo>
                    <a:pt x="60991" y="119767"/>
                    <a:pt x="61429" y="120901"/>
                    <a:pt x="62296" y="121777"/>
                  </a:cubicBezTo>
                  <a:cubicBezTo>
                    <a:pt x="63163" y="122644"/>
                    <a:pt x="64306" y="123082"/>
                    <a:pt x="65439" y="123082"/>
                  </a:cubicBezTo>
                  <a:cubicBezTo>
                    <a:pt x="66573" y="123082"/>
                    <a:pt x="67716" y="122644"/>
                    <a:pt x="68582" y="121777"/>
                  </a:cubicBezTo>
                  <a:lnTo>
                    <a:pt x="73354" y="117005"/>
                  </a:lnTo>
                  <a:lnTo>
                    <a:pt x="78126" y="121777"/>
                  </a:lnTo>
                  <a:cubicBezTo>
                    <a:pt x="78993" y="122644"/>
                    <a:pt x="80136" y="123082"/>
                    <a:pt x="81270" y="123082"/>
                  </a:cubicBezTo>
                  <a:cubicBezTo>
                    <a:pt x="82413" y="123082"/>
                    <a:pt x="83546" y="122644"/>
                    <a:pt x="84413" y="121777"/>
                  </a:cubicBezTo>
                  <a:cubicBezTo>
                    <a:pt x="85280" y="120910"/>
                    <a:pt x="85718" y="119767"/>
                    <a:pt x="85718" y="118624"/>
                  </a:cubicBezTo>
                  <a:cubicBezTo>
                    <a:pt x="85718" y="117481"/>
                    <a:pt x="85280" y="116348"/>
                    <a:pt x="84413" y="115481"/>
                  </a:cubicBezTo>
                  <a:lnTo>
                    <a:pt x="79641" y="110709"/>
                  </a:lnTo>
                  <a:lnTo>
                    <a:pt x="84413" y="105937"/>
                  </a:lnTo>
                  <a:cubicBezTo>
                    <a:pt x="85280" y="105070"/>
                    <a:pt x="85718" y="103927"/>
                    <a:pt x="85718" y="102794"/>
                  </a:cubicBezTo>
                  <a:cubicBezTo>
                    <a:pt x="85718" y="101651"/>
                    <a:pt x="85280" y="100517"/>
                    <a:pt x="84413" y="99641"/>
                  </a:cubicBezTo>
                  <a:cubicBezTo>
                    <a:pt x="82670" y="97907"/>
                    <a:pt x="79860" y="97907"/>
                    <a:pt x="78117" y="99641"/>
                  </a:cubicBezTo>
                  <a:lnTo>
                    <a:pt x="73345" y="104413"/>
                  </a:lnTo>
                  <a:lnTo>
                    <a:pt x="68573" y="99641"/>
                  </a:lnTo>
                  <a:cubicBezTo>
                    <a:pt x="66830" y="97898"/>
                    <a:pt x="64020" y="97907"/>
                    <a:pt x="62277" y="99641"/>
                  </a:cubicBezTo>
                  <a:cubicBezTo>
                    <a:pt x="61410" y="100508"/>
                    <a:pt x="60972" y="101651"/>
                    <a:pt x="60972" y="102794"/>
                  </a:cubicBezTo>
                  <a:cubicBezTo>
                    <a:pt x="60972" y="103937"/>
                    <a:pt x="61410" y="105070"/>
                    <a:pt x="62277" y="105937"/>
                  </a:cubicBezTo>
                  <a:lnTo>
                    <a:pt x="67049" y="110709"/>
                  </a:lnTo>
                  <a:lnTo>
                    <a:pt x="62277" y="115481"/>
                  </a:lnTo>
                  <a:cubicBezTo>
                    <a:pt x="61429" y="116348"/>
                    <a:pt x="60991" y="117491"/>
                    <a:pt x="60991" y="118624"/>
                  </a:cubicBezTo>
                  <a:close/>
                  <a:moveTo>
                    <a:pt x="186607" y="130759"/>
                  </a:moveTo>
                  <a:cubicBezTo>
                    <a:pt x="184864" y="129016"/>
                    <a:pt x="182054" y="129016"/>
                    <a:pt x="180311" y="130759"/>
                  </a:cubicBezTo>
                  <a:cubicBezTo>
                    <a:pt x="179444" y="131626"/>
                    <a:pt x="179006" y="132769"/>
                    <a:pt x="179006" y="133902"/>
                  </a:cubicBezTo>
                  <a:cubicBezTo>
                    <a:pt x="179006" y="135045"/>
                    <a:pt x="179444" y="136179"/>
                    <a:pt x="180311" y="137046"/>
                  </a:cubicBezTo>
                  <a:lnTo>
                    <a:pt x="185083" y="141818"/>
                  </a:lnTo>
                  <a:lnTo>
                    <a:pt x="180311" y="146590"/>
                  </a:lnTo>
                  <a:cubicBezTo>
                    <a:pt x="179444" y="147457"/>
                    <a:pt x="179006" y="148600"/>
                    <a:pt x="179006" y="149733"/>
                  </a:cubicBezTo>
                  <a:cubicBezTo>
                    <a:pt x="179006" y="150876"/>
                    <a:pt x="179444" y="152009"/>
                    <a:pt x="180311" y="152876"/>
                  </a:cubicBezTo>
                  <a:cubicBezTo>
                    <a:pt x="181177" y="153743"/>
                    <a:pt x="182320" y="154181"/>
                    <a:pt x="183454" y="154181"/>
                  </a:cubicBezTo>
                  <a:cubicBezTo>
                    <a:pt x="184587" y="154181"/>
                    <a:pt x="185730" y="153743"/>
                    <a:pt x="186597" y="152876"/>
                  </a:cubicBezTo>
                  <a:lnTo>
                    <a:pt x="191369" y="148104"/>
                  </a:lnTo>
                  <a:lnTo>
                    <a:pt x="196141" y="152876"/>
                  </a:lnTo>
                  <a:cubicBezTo>
                    <a:pt x="197008" y="153743"/>
                    <a:pt x="198151" y="154181"/>
                    <a:pt x="199284" y="154181"/>
                  </a:cubicBezTo>
                  <a:cubicBezTo>
                    <a:pt x="200427" y="154181"/>
                    <a:pt x="201561" y="153743"/>
                    <a:pt x="202428" y="152876"/>
                  </a:cubicBezTo>
                  <a:cubicBezTo>
                    <a:pt x="203294" y="152009"/>
                    <a:pt x="203733" y="150866"/>
                    <a:pt x="203733" y="149733"/>
                  </a:cubicBezTo>
                  <a:cubicBezTo>
                    <a:pt x="203733" y="148590"/>
                    <a:pt x="203294" y="147457"/>
                    <a:pt x="202428" y="146590"/>
                  </a:cubicBezTo>
                  <a:lnTo>
                    <a:pt x="197656" y="141818"/>
                  </a:lnTo>
                  <a:lnTo>
                    <a:pt x="202428" y="137046"/>
                  </a:lnTo>
                  <a:cubicBezTo>
                    <a:pt x="203294" y="136179"/>
                    <a:pt x="203733" y="135036"/>
                    <a:pt x="203733" y="133902"/>
                  </a:cubicBezTo>
                  <a:cubicBezTo>
                    <a:pt x="203733" y="132759"/>
                    <a:pt x="203294" y="131626"/>
                    <a:pt x="202428" y="130759"/>
                  </a:cubicBezTo>
                  <a:cubicBezTo>
                    <a:pt x="200685" y="129016"/>
                    <a:pt x="197875" y="129016"/>
                    <a:pt x="196132" y="130759"/>
                  </a:cubicBezTo>
                  <a:lnTo>
                    <a:pt x="191360" y="135531"/>
                  </a:lnTo>
                  <a:lnTo>
                    <a:pt x="186607" y="130759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136526" y="239711"/>
            <a:ext cx="6505575" cy="5334000"/>
            <a:chOff x="136526" y="239711"/>
            <a:chExt cx="6505575" cy="5334000"/>
          </a:xfrm>
        </p:grpSpPr>
        <p:sp>
          <p:nvSpPr>
            <p:cNvPr id="14" name="Freeform 14"/>
            <p:cNvSpPr/>
            <p:nvPr/>
          </p:nvSpPr>
          <p:spPr>
            <a:xfrm>
              <a:off x="136526" y="239711"/>
              <a:ext cx="6505575" cy="5334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sp>
        <p:nvSpPr>
          <p:cNvPr id="16" name="TextBox 16"/>
          <p:cNvSpPr txBox="1"/>
          <p:nvPr/>
        </p:nvSpPr>
        <p:spPr>
          <a:xfrm rot="21408603">
            <a:off x="328091" y="254463"/>
            <a:ext cx="3159975" cy="1219200"/>
          </a:xfrm>
          <a:prstGeom prst="rect">
            <a:avLst/>
          </a:prstGeom>
        </p:spPr>
        <p:txBody>
          <a:bodyPr lIns="0" tIns="68400" rIns="0" bIns="0" rtlCol="0" anchor="t"/>
          <a:lstStyle/>
          <a:p>
            <a:pPr algn="l">
              <a:lnSpc>
                <a:spcPts val="4800"/>
              </a:lnSpc>
            </a:pPr>
            <a:r>
              <a:rPr lang="en-US" sz="4800" b="0" i="0" spc="0">
                <a:solidFill>
                  <a:srgbClr val="FFFFFF">
                    <a:alpha val="100000"/>
                  </a:srgbClr>
                </a:solidFill>
                <a:latin typeface="Caveat"/>
              </a:rPr>
              <a:t>Что ещё умеет Google?</a:t>
            </a:r>
          </a:p>
        </p:txBody>
      </p:sp>
      <p:grpSp>
        <p:nvGrpSpPr>
          <p:cNvPr id="18" name="Group 18"/>
          <p:cNvGrpSpPr/>
          <p:nvPr/>
        </p:nvGrpSpPr>
        <p:grpSpPr>
          <a:xfrm rot="21600000">
            <a:off x="475949" y="1829934"/>
            <a:ext cx="2733675" cy="1790700"/>
            <a:chOff x="475949" y="1829934"/>
            <a:chExt cx="2733675" cy="1790700"/>
          </a:xfrm>
        </p:grpSpPr>
        <p:sp>
          <p:nvSpPr>
            <p:cNvPr id="17" name="Freeform 17"/>
            <p:cNvSpPr/>
            <p:nvPr/>
          </p:nvSpPr>
          <p:spPr>
            <a:xfrm>
              <a:off x="475949" y="1829934"/>
              <a:ext cx="2733675" cy="1790700"/>
            </a:xfrm>
            <a:custGeom>
              <a:avLst/>
              <a:gdLst/>
              <a:ahLst/>
              <a:cxnLst/>
              <a:rect l="0" t="0" r="0" b="0"/>
              <a:pathLst>
                <a:path w="304800" h="228600">
                  <a:moveTo>
                    <a:pt x="0" y="228600"/>
                  </a:moveTo>
                  <a:lnTo>
                    <a:pt x="304800" y="228600"/>
                  </a:lnTo>
                  <a:lnTo>
                    <a:pt x="304800" y="0"/>
                  </a:lnTo>
                  <a:lnTo>
                    <a:pt x="0" y="0"/>
                  </a:lnTo>
                  <a:lnTo>
                    <a:pt x="0" y="228600"/>
                  </a:lnTo>
                  <a:close/>
                  <a:moveTo>
                    <a:pt x="6096" y="6096"/>
                  </a:moveTo>
                  <a:lnTo>
                    <a:pt x="298704" y="6096"/>
                  </a:lnTo>
                  <a:lnTo>
                    <a:pt x="298704" y="222504"/>
                  </a:lnTo>
                  <a:lnTo>
                    <a:pt x="6096" y="222504"/>
                  </a:lnTo>
                  <a:lnTo>
                    <a:pt x="6096" y="609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 rot="5400000">
            <a:off x="172491" y="1060998"/>
            <a:ext cx="180893" cy="125777"/>
            <a:chOff x="172491" y="1060998"/>
            <a:chExt cx="180893" cy="125777"/>
          </a:xfrm>
        </p:grpSpPr>
        <p:sp>
          <p:nvSpPr>
            <p:cNvPr id="19" name="Freeform 19"/>
            <p:cNvSpPr/>
            <p:nvPr/>
          </p:nvSpPr>
          <p:spPr>
            <a:xfrm>
              <a:off x="172491" y="1060998"/>
              <a:ext cx="180893" cy="125777"/>
            </a:xfrm>
            <a:custGeom>
              <a:avLst/>
              <a:gdLst/>
              <a:ahLst/>
              <a:cxnLst/>
              <a:rect l="0" t="0" r="0" b="0"/>
              <a:pathLst>
                <a:path w="302895" h="210883">
                  <a:moveTo>
                    <a:pt x="151409" y="0"/>
                  </a:moveTo>
                  <a:lnTo>
                    <a:pt x="0" y="210883"/>
                  </a:lnTo>
                  <a:lnTo>
                    <a:pt x="302895" y="210883"/>
                  </a:lnTo>
                  <a:lnTo>
                    <a:pt x="151409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2" name="Group 22"/>
          <p:cNvGrpSpPr/>
          <p:nvPr/>
        </p:nvGrpSpPr>
        <p:grpSpPr>
          <a:xfrm rot="21600000">
            <a:off x="475721" y="3713769"/>
            <a:ext cx="2752725" cy="1562100"/>
            <a:chOff x="475721" y="3713769"/>
            <a:chExt cx="2752725" cy="1562100"/>
          </a:xfrm>
        </p:grpSpPr>
        <p:sp>
          <p:nvSpPr>
            <p:cNvPr id="21" name="Freeform 21"/>
            <p:cNvSpPr/>
            <p:nvPr/>
          </p:nvSpPr>
          <p:spPr>
            <a:xfrm>
              <a:off x="475721" y="3713769"/>
              <a:ext cx="2752725" cy="1562100"/>
            </a:xfrm>
            <a:custGeom>
              <a:avLst/>
              <a:gdLst/>
              <a:ahLst/>
              <a:cxnLst/>
              <a:rect l="0" t="0" r="0" b="0"/>
              <a:pathLst>
                <a:path w="304800" h="228600">
                  <a:moveTo>
                    <a:pt x="0" y="228600"/>
                  </a:moveTo>
                  <a:lnTo>
                    <a:pt x="304800" y="228600"/>
                  </a:lnTo>
                  <a:lnTo>
                    <a:pt x="304800" y="0"/>
                  </a:lnTo>
                  <a:lnTo>
                    <a:pt x="0" y="0"/>
                  </a:lnTo>
                  <a:lnTo>
                    <a:pt x="0" y="228600"/>
                  </a:lnTo>
                  <a:close/>
                  <a:moveTo>
                    <a:pt x="6096" y="6096"/>
                  </a:moveTo>
                  <a:lnTo>
                    <a:pt x="298704" y="6096"/>
                  </a:lnTo>
                  <a:lnTo>
                    <a:pt x="298704" y="222504"/>
                  </a:lnTo>
                  <a:lnTo>
                    <a:pt x="6096" y="222504"/>
                  </a:lnTo>
                  <a:lnTo>
                    <a:pt x="6096" y="609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 rot="21600000">
            <a:off x="3614947" y="1829867"/>
            <a:ext cx="2714625" cy="1790700"/>
            <a:chOff x="3614947" y="1829867"/>
            <a:chExt cx="2714625" cy="1790700"/>
          </a:xfrm>
        </p:grpSpPr>
        <p:sp>
          <p:nvSpPr>
            <p:cNvPr id="23" name="Freeform 23"/>
            <p:cNvSpPr/>
            <p:nvPr/>
          </p:nvSpPr>
          <p:spPr>
            <a:xfrm>
              <a:off x="3614947" y="1829867"/>
              <a:ext cx="2714625" cy="1790700"/>
            </a:xfrm>
            <a:custGeom>
              <a:avLst/>
              <a:gdLst/>
              <a:ahLst/>
              <a:cxnLst/>
              <a:rect l="0" t="0" r="0" b="0"/>
              <a:pathLst>
                <a:path w="304800" h="228600">
                  <a:moveTo>
                    <a:pt x="0" y="228600"/>
                  </a:moveTo>
                  <a:lnTo>
                    <a:pt x="304800" y="228600"/>
                  </a:lnTo>
                  <a:lnTo>
                    <a:pt x="304800" y="0"/>
                  </a:lnTo>
                  <a:lnTo>
                    <a:pt x="0" y="0"/>
                  </a:lnTo>
                  <a:lnTo>
                    <a:pt x="0" y="228600"/>
                  </a:lnTo>
                  <a:close/>
                  <a:moveTo>
                    <a:pt x="6096" y="6096"/>
                  </a:moveTo>
                  <a:lnTo>
                    <a:pt x="298704" y="6096"/>
                  </a:lnTo>
                  <a:lnTo>
                    <a:pt x="298704" y="222504"/>
                  </a:lnTo>
                  <a:lnTo>
                    <a:pt x="6096" y="222504"/>
                  </a:lnTo>
                  <a:lnTo>
                    <a:pt x="6096" y="609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6" name="Group 26"/>
          <p:cNvGrpSpPr/>
          <p:nvPr/>
        </p:nvGrpSpPr>
        <p:grpSpPr>
          <a:xfrm rot="21600000">
            <a:off x="3597821" y="3713702"/>
            <a:ext cx="2752725" cy="1562100"/>
            <a:chOff x="3597821" y="3713702"/>
            <a:chExt cx="2752725" cy="1562100"/>
          </a:xfrm>
        </p:grpSpPr>
        <p:sp>
          <p:nvSpPr>
            <p:cNvPr id="25" name="Freeform 25"/>
            <p:cNvSpPr/>
            <p:nvPr/>
          </p:nvSpPr>
          <p:spPr>
            <a:xfrm>
              <a:off x="3597821" y="3713702"/>
              <a:ext cx="2752725" cy="1562100"/>
            </a:xfrm>
            <a:custGeom>
              <a:avLst/>
              <a:gdLst/>
              <a:ahLst/>
              <a:cxnLst/>
              <a:rect l="0" t="0" r="0" b="0"/>
              <a:pathLst>
                <a:path w="304800" h="228600">
                  <a:moveTo>
                    <a:pt x="0" y="228600"/>
                  </a:moveTo>
                  <a:lnTo>
                    <a:pt x="304800" y="228600"/>
                  </a:lnTo>
                  <a:lnTo>
                    <a:pt x="304800" y="0"/>
                  </a:lnTo>
                  <a:lnTo>
                    <a:pt x="0" y="0"/>
                  </a:lnTo>
                  <a:lnTo>
                    <a:pt x="0" y="228600"/>
                  </a:lnTo>
                  <a:close/>
                  <a:moveTo>
                    <a:pt x="6096" y="6096"/>
                  </a:moveTo>
                  <a:lnTo>
                    <a:pt x="298704" y="6096"/>
                  </a:lnTo>
                  <a:lnTo>
                    <a:pt x="298704" y="222504"/>
                  </a:lnTo>
                  <a:lnTo>
                    <a:pt x="6096" y="222504"/>
                  </a:lnTo>
                  <a:lnTo>
                    <a:pt x="6096" y="609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sp>
        <p:nvSpPr>
          <p:cNvPr id="27" name="TextBox 27"/>
          <p:cNvSpPr txBox="1"/>
          <p:nvPr/>
        </p:nvSpPr>
        <p:spPr>
          <a:xfrm rot="21600000">
            <a:off x="571490" y="1913469"/>
            <a:ext cx="2569425" cy="16002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1575"/>
              </a:lnSpc>
            </a:pPr>
            <a:r>
              <a:rPr lang="en-US" sz="1575" b="0" i="0" spc="0">
                <a:solidFill>
                  <a:srgbClr val="FFFFFF">
                    <a:alpha val="100000"/>
                  </a:srgbClr>
                </a:solidFill>
                <a:latin typeface="Arimo"/>
              </a:rPr>
              <a:t>Искать значение слов, вам поможет оператор «define:», что на русском обозначает «определять». Пробив в поисковике «define:Google» в первой же строке вы найдёте значение этого слова</a:t>
            </a:r>
          </a:p>
        </p:txBody>
      </p:sp>
      <p:sp>
        <p:nvSpPr>
          <p:cNvPr id="28" name="TextBox 28"/>
          <p:cNvSpPr txBox="1"/>
          <p:nvPr/>
        </p:nvSpPr>
        <p:spPr>
          <a:xfrm rot="21600000">
            <a:off x="3702577" y="1932526"/>
            <a:ext cx="2550375" cy="16002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1575"/>
              </a:lnSpc>
            </a:pPr>
            <a:r>
              <a:rPr lang="en-US" sz="1575" b="0" i="0" spc="0">
                <a:solidFill>
                  <a:srgbClr val="FFFFFF">
                    <a:alpha val="100000"/>
                  </a:srgbClr>
                </a:solidFill>
                <a:latin typeface="Arimo"/>
              </a:rPr>
              <a:t>Так же не стоит забывать о том, что в Google есть калькулятор. Просто введите в поисковике «Калькулятор»  или же пример (в этом случае Google сразу выдаст вам ответ)</a:t>
            </a:r>
          </a:p>
        </p:txBody>
      </p:sp>
      <p:sp>
        <p:nvSpPr>
          <p:cNvPr id="29" name="TextBox 29"/>
          <p:cNvSpPr txBox="1"/>
          <p:nvPr/>
        </p:nvSpPr>
        <p:spPr>
          <a:xfrm rot="21600000">
            <a:off x="557213" y="3770319"/>
            <a:ext cx="2702775" cy="1400175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1575"/>
              </a:lnSpc>
            </a:pPr>
            <a:r>
              <a:rPr lang="en-US" sz="1575" b="0" i="0" spc="0">
                <a:solidFill>
                  <a:srgbClr val="FFFFFF">
                    <a:alpha val="100000"/>
                  </a:srgbClr>
                </a:solidFill>
                <a:latin typeface="Arimo"/>
              </a:rPr>
              <a:t>Есть очень полезная операция в Google,когда вам нужно найти конкретный тип файла, например: «pdf» или «txt».В таком случае выручает команда «filetype:»</a:t>
            </a:r>
          </a:p>
        </p:txBody>
      </p:sp>
      <p:sp>
        <p:nvSpPr>
          <p:cNvPr id="30" name="TextBox 30"/>
          <p:cNvSpPr txBox="1"/>
          <p:nvPr/>
        </p:nvSpPr>
        <p:spPr>
          <a:xfrm rot="21600000">
            <a:off x="3672411" y="3759193"/>
            <a:ext cx="2617050" cy="120015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1575"/>
              </a:lnSpc>
            </a:pPr>
            <a:r>
              <a:rPr lang="en-US" sz="1575" b="0" i="0" spc="0">
                <a:solidFill>
                  <a:srgbClr val="FFFFFF">
                    <a:alpha val="100000"/>
                  </a:srgbClr>
                </a:solidFill>
                <a:latin typeface="Arimo"/>
              </a:rPr>
              <a:t>Написав в поисковике «100 долларов в рублях», вы получите ответ от конвертера валют. Google сам проведёт расчёты по актуальному курсу</a:t>
            </a:r>
          </a:p>
        </p:txBody>
      </p:sp>
      <p:grpSp>
        <p:nvGrpSpPr>
          <p:cNvPr id="32" name="Group 32"/>
          <p:cNvGrpSpPr/>
          <p:nvPr/>
        </p:nvGrpSpPr>
        <p:grpSpPr>
          <a:xfrm rot="21600000">
            <a:off x="4896366" y="-985838"/>
            <a:ext cx="1038225" cy="1343025"/>
            <a:chOff x="4896366" y="-985838"/>
            <a:chExt cx="1038225" cy="1343025"/>
          </a:xfrm>
        </p:grpSpPr>
        <p:sp>
          <p:nvSpPr>
            <p:cNvPr id="31" name="Freeform 31"/>
            <p:cNvSpPr/>
            <p:nvPr/>
          </p:nvSpPr>
          <p:spPr>
            <a:xfrm>
              <a:off x="4896366" y="-985838"/>
              <a:ext cx="1038225" cy="1343025"/>
            </a:xfrm>
            <a:custGeom>
              <a:avLst/>
              <a:gdLst/>
              <a:ahLst/>
              <a:cxnLst/>
              <a:rect l="0" t="0" r="0" b="0"/>
              <a:pathLst>
                <a:path w="235540" h="304800">
                  <a:moveTo>
                    <a:pt x="73364" y="190167"/>
                  </a:moveTo>
                  <a:cubicBezTo>
                    <a:pt x="73364" y="194196"/>
                    <a:pt x="70097" y="197463"/>
                    <a:pt x="66068" y="197463"/>
                  </a:cubicBezTo>
                  <a:cubicBezTo>
                    <a:pt x="62039" y="197463"/>
                    <a:pt x="58772" y="194196"/>
                    <a:pt x="58772" y="190167"/>
                  </a:cubicBezTo>
                  <a:cubicBezTo>
                    <a:pt x="58772" y="186138"/>
                    <a:pt x="62039" y="182870"/>
                    <a:pt x="66068" y="182870"/>
                  </a:cubicBezTo>
                  <a:cubicBezTo>
                    <a:pt x="70106" y="182870"/>
                    <a:pt x="73364" y="186138"/>
                    <a:pt x="73364" y="190167"/>
                  </a:cubicBezTo>
                  <a:close/>
                  <a:moveTo>
                    <a:pt x="176777" y="14583"/>
                  </a:moveTo>
                  <a:cubicBezTo>
                    <a:pt x="180806" y="14583"/>
                    <a:pt x="184073" y="11316"/>
                    <a:pt x="184073" y="7287"/>
                  </a:cubicBezTo>
                  <a:cubicBezTo>
                    <a:pt x="184073" y="3267"/>
                    <a:pt x="180806" y="0"/>
                    <a:pt x="176777" y="0"/>
                  </a:cubicBezTo>
                  <a:cubicBezTo>
                    <a:pt x="172748" y="0"/>
                    <a:pt x="169481" y="3267"/>
                    <a:pt x="169481" y="7296"/>
                  </a:cubicBezTo>
                  <a:cubicBezTo>
                    <a:pt x="169490" y="11325"/>
                    <a:pt x="172757" y="14583"/>
                    <a:pt x="176777" y="14583"/>
                  </a:cubicBezTo>
                  <a:close/>
                  <a:moveTo>
                    <a:pt x="59038" y="44167"/>
                  </a:moveTo>
                  <a:cubicBezTo>
                    <a:pt x="57962" y="37071"/>
                    <a:pt x="57514" y="32518"/>
                    <a:pt x="61515" y="28508"/>
                  </a:cubicBezTo>
                  <a:cubicBezTo>
                    <a:pt x="65515" y="24498"/>
                    <a:pt x="70078" y="24955"/>
                    <a:pt x="77174" y="26022"/>
                  </a:cubicBezTo>
                  <a:cubicBezTo>
                    <a:pt x="84261" y="27099"/>
                    <a:pt x="93071" y="28423"/>
                    <a:pt x="100472" y="21031"/>
                  </a:cubicBezTo>
                  <a:cubicBezTo>
                    <a:pt x="102215" y="19298"/>
                    <a:pt x="102215" y="16469"/>
                    <a:pt x="100472" y="14735"/>
                  </a:cubicBezTo>
                  <a:cubicBezTo>
                    <a:pt x="98729" y="12992"/>
                    <a:pt x="95919" y="12992"/>
                    <a:pt x="94176" y="14735"/>
                  </a:cubicBezTo>
                  <a:cubicBezTo>
                    <a:pt x="90166" y="18745"/>
                    <a:pt x="85604" y="18288"/>
                    <a:pt x="78507" y="17221"/>
                  </a:cubicBezTo>
                  <a:cubicBezTo>
                    <a:pt x="71421" y="16154"/>
                    <a:pt x="62610" y="14821"/>
                    <a:pt x="55219" y="22212"/>
                  </a:cubicBezTo>
                  <a:cubicBezTo>
                    <a:pt x="47827" y="29594"/>
                    <a:pt x="49161" y="38414"/>
                    <a:pt x="50237" y="45491"/>
                  </a:cubicBezTo>
                  <a:cubicBezTo>
                    <a:pt x="51304" y="52597"/>
                    <a:pt x="51761" y="57150"/>
                    <a:pt x="47751" y="61160"/>
                  </a:cubicBezTo>
                  <a:cubicBezTo>
                    <a:pt x="43741" y="65170"/>
                    <a:pt x="39179" y="64722"/>
                    <a:pt x="32083" y="63646"/>
                  </a:cubicBezTo>
                  <a:cubicBezTo>
                    <a:pt x="24996" y="62579"/>
                    <a:pt x="16185" y="61246"/>
                    <a:pt x="8784" y="68637"/>
                  </a:cubicBezTo>
                  <a:cubicBezTo>
                    <a:pt x="1393" y="76038"/>
                    <a:pt x="2717" y="84849"/>
                    <a:pt x="3793" y="91935"/>
                  </a:cubicBezTo>
                  <a:cubicBezTo>
                    <a:pt x="4870" y="99041"/>
                    <a:pt x="5317" y="103594"/>
                    <a:pt x="1307" y="107604"/>
                  </a:cubicBezTo>
                  <a:cubicBezTo>
                    <a:pt x="-436" y="109337"/>
                    <a:pt x="-436" y="112166"/>
                    <a:pt x="1307" y="113900"/>
                  </a:cubicBezTo>
                  <a:cubicBezTo>
                    <a:pt x="2174" y="114767"/>
                    <a:pt x="3317" y="115205"/>
                    <a:pt x="4451" y="115205"/>
                  </a:cubicBezTo>
                  <a:cubicBezTo>
                    <a:pt x="5594" y="115205"/>
                    <a:pt x="6727" y="114767"/>
                    <a:pt x="7594" y="113900"/>
                  </a:cubicBezTo>
                  <a:cubicBezTo>
                    <a:pt x="14985" y="106509"/>
                    <a:pt x="13661" y="97688"/>
                    <a:pt x="12594" y="90602"/>
                  </a:cubicBezTo>
                  <a:cubicBezTo>
                    <a:pt x="11518" y="83496"/>
                    <a:pt x="11070" y="78943"/>
                    <a:pt x="15080" y="74933"/>
                  </a:cubicBezTo>
                  <a:cubicBezTo>
                    <a:pt x="19090" y="70923"/>
                    <a:pt x="23643" y="71371"/>
                    <a:pt x="30749" y="72447"/>
                  </a:cubicBezTo>
                  <a:cubicBezTo>
                    <a:pt x="37836" y="73514"/>
                    <a:pt x="46656" y="74847"/>
                    <a:pt x="54047" y="67456"/>
                  </a:cubicBezTo>
                  <a:cubicBezTo>
                    <a:pt x="61439" y="60055"/>
                    <a:pt x="60105" y="51245"/>
                    <a:pt x="59038" y="44167"/>
                  </a:cubicBezTo>
                  <a:close/>
                  <a:moveTo>
                    <a:pt x="234241" y="204321"/>
                  </a:moveTo>
                  <a:cubicBezTo>
                    <a:pt x="232498" y="202578"/>
                    <a:pt x="229688" y="202578"/>
                    <a:pt x="227945" y="204321"/>
                  </a:cubicBezTo>
                  <a:cubicBezTo>
                    <a:pt x="223935" y="208331"/>
                    <a:pt x="219382" y="207874"/>
                    <a:pt x="212277" y="206807"/>
                  </a:cubicBezTo>
                  <a:cubicBezTo>
                    <a:pt x="205190" y="205740"/>
                    <a:pt x="196379" y="204407"/>
                    <a:pt x="188988" y="211798"/>
                  </a:cubicBezTo>
                  <a:cubicBezTo>
                    <a:pt x="181597" y="219189"/>
                    <a:pt x="182930" y="228009"/>
                    <a:pt x="183997" y="235087"/>
                  </a:cubicBezTo>
                  <a:cubicBezTo>
                    <a:pt x="185073" y="242183"/>
                    <a:pt x="185521" y="246736"/>
                    <a:pt x="181520" y="250746"/>
                  </a:cubicBezTo>
                  <a:cubicBezTo>
                    <a:pt x="177510" y="254756"/>
                    <a:pt x="172948" y="254308"/>
                    <a:pt x="165852" y="253232"/>
                  </a:cubicBezTo>
                  <a:cubicBezTo>
                    <a:pt x="158775" y="252165"/>
                    <a:pt x="149954" y="250831"/>
                    <a:pt x="142554" y="258232"/>
                  </a:cubicBezTo>
                  <a:cubicBezTo>
                    <a:pt x="135162" y="265624"/>
                    <a:pt x="136486" y="274444"/>
                    <a:pt x="137553" y="281530"/>
                  </a:cubicBezTo>
                  <a:cubicBezTo>
                    <a:pt x="138629" y="288636"/>
                    <a:pt x="139077" y="293189"/>
                    <a:pt x="135067" y="297199"/>
                  </a:cubicBezTo>
                  <a:cubicBezTo>
                    <a:pt x="133324" y="298933"/>
                    <a:pt x="133324" y="301762"/>
                    <a:pt x="135067" y="303495"/>
                  </a:cubicBezTo>
                  <a:cubicBezTo>
                    <a:pt x="135934" y="304362"/>
                    <a:pt x="137077" y="304800"/>
                    <a:pt x="138210" y="304800"/>
                  </a:cubicBezTo>
                  <a:cubicBezTo>
                    <a:pt x="139353" y="304800"/>
                    <a:pt x="140487" y="304362"/>
                    <a:pt x="141353" y="303495"/>
                  </a:cubicBezTo>
                  <a:cubicBezTo>
                    <a:pt x="148745" y="296104"/>
                    <a:pt x="147421" y="287284"/>
                    <a:pt x="146354" y="280197"/>
                  </a:cubicBezTo>
                  <a:cubicBezTo>
                    <a:pt x="145278" y="273091"/>
                    <a:pt x="144830" y="268538"/>
                    <a:pt x="148840" y="264528"/>
                  </a:cubicBezTo>
                  <a:cubicBezTo>
                    <a:pt x="152850" y="260518"/>
                    <a:pt x="157413" y="260966"/>
                    <a:pt x="164509" y="262042"/>
                  </a:cubicBezTo>
                  <a:cubicBezTo>
                    <a:pt x="171595" y="263109"/>
                    <a:pt x="180406" y="264443"/>
                    <a:pt x="187807" y="257042"/>
                  </a:cubicBezTo>
                  <a:cubicBezTo>
                    <a:pt x="195198" y="249650"/>
                    <a:pt x="193865" y="240830"/>
                    <a:pt x="192798" y="233753"/>
                  </a:cubicBezTo>
                  <a:cubicBezTo>
                    <a:pt x="191722" y="226657"/>
                    <a:pt x="191274" y="222104"/>
                    <a:pt x="195274" y="218094"/>
                  </a:cubicBezTo>
                  <a:cubicBezTo>
                    <a:pt x="199284" y="214084"/>
                    <a:pt x="203837" y="214541"/>
                    <a:pt x="210943" y="215608"/>
                  </a:cubicBezTo>
                  <a:cubicBezTo>
                    <a:pt x="218030" y="216675"/>
                    <a:pt x="226840" y="218008"/>
                    <a:pt x="234232" y="210617"/>
                  </a:cubicBezTo>
                  <a:cubicBezTo>
                    <a:pt x="235975" y="208883"/>
                    <a:pt x="235975" y="206064"/>
                    <a:pt x="234241" y="204321"/>
                  </a:cubicBezTo>
                  <a:close/>
                  <a:moveTo>
                    <a:pt x="85242" y="164706"/>
                  </a:moveTo>
                  <a:cubicBezTo>
                    <a:pt x="83499" y="166440"/>
                    <a:pt x="83499" y="169269"/>
                    <a:pt x="85242" y="171002"/>
                  </a:cubicBezTo>
                  <a:cubicBezTo>
                    <a:pt x="86108" y="171869"/>
                    <a:pt x="87251" y="172307"/>
                    <a:pt x="88385" y="172307"/>
                  </a:cubicBezTo>
                  <a:cubicBezTo>
                    <a:pt x="89528" y="172307"/>
                    <a:pt x="90661" y="171869"/>
                    <a:pt x="91528" y="171002"/>
                  </a:cubicBezTo>
                  <a:lnTo>
                    <a:pt x="187978" y="74562"/>
                  </a:lnTo>
                  <a:cubicBezTo>
                    <a:pt x="189721" y="72828"/>
                    <a:pt x="189721" y="69999"/>
                    <a:pt x="187978" y="68266"/>
                  </a:cubicBezTo>
                  <a:cubicBezTo>
                    <a:pt x="186235" y="66523"/>
                    <a:pt x="183425" y="66523"/>
                    <a:pt x="181682" y="68266"/>
                  </a:cubicBezTo>
                  <a:lnTo>
                    <a:pt x="85242" y="164706"/>
                  </a:lnTo>
                  <a:close/>
                  <a:moveTo>
                    <a:pt x="119151" y="207769"/>
                  </a:moveTo>
                  <a:lnTo>
                    <a:pt x="76183" y="250736"/>
                  </a:lnTo>
                  <a:cubicBezTo>
                    <a:pt x="74440" y="252470"/>
                    <a:pt x="74440" y="255299"/>
                    <a:pt x="76183" y="257032"/>
                  </a:cubicBezTo>
                  <a:cubicBezTo>
                    <a:pt x="77050" y="257899"/>
                    <a:pt x="78193" y="258337"/>
                    <a:pt x="79327" y="258337"/>
                  </a:cubicBezTo>
                  <a:cubicBezTo>
                    <a:pt x="80470" y="258337"/>
                    <a:pt x="81603" y="257899"/>
                    <a:pt x="82470" y="257032"/>
                  </a:cubicBezTo>
                  <a:lnTo>
                    <a:pt x="125437" y="214065"/>
                  </a:lnTo>
                  <a:cubicBezTo>
                    <a:pt x="127180" y="212331"/>
                    <a:pt x="127180" y="209502"/>
                    <a:pt x="125437" y="207769"/>
                  </a:cubicBezTo>
                  <a:cubicBezTo>
                    <a:pt x="123704" y="206026"/>
                    <a:pt x="120894" y="206026"/>
                    <a:pt x="119151" y="207769"/>
                  </a:cubicBezTo>
                  <a:close/>
                  <a:moveTo>
                    <a:pt x="119751" y="68771"/>
                  </a:moveTo>
                  <a:cubicBezTo>
                    <a:pt x="120894" y="68771"/>
                    <a:pt x="122027" y="68332"/>
                    <a:pt x="122894" y="67466"/>
                  </a:cubicBezTo>
                  <a:lnTo>
                    <a:pt x="160099" y="30261"/>
                  </a:lnTo>
                  <a:cubicBezTo>
                    <a:pt x="161842" y="28527"/>
                    <a:pt x="161842" y="25698"/>
                    <a:pt x="160099" y="23965"/>
                  </a:cubicBezTo>
                  <a:cubicBezTo>
                    <a:pt x="158356" y="22222"/>
                    <a:pt x="155546" y="22222"/>
                    <a:pt x="153803" y="23965"/>
                  </a:cubicBezTo>
                  <a:lnTo>
                    <a:pt x="116598" y="61170"/>
                  </a:lnTo>
                  <a:cubicBezTo>
                    <a:pt x="114855" y="62903"/>
                    <a:pt x="114855" y="65732"/>
                    <a:pt x="116598" y="67466"/>
                  </a:cubicBezTo>
                  <a:cubicBezTo>
                    <a:pt x="117474" y="68342"/>
                    <a:pt x="118617" y="68771"/>
                    <a:pt x="119751" y="68771"/>
                  </a:cubicBezTo>
                  <a:close/>
                  <a:moveTo>
                    <a:pt x="59638" y="267272"/>
                  </a:moveTo>
                  <a:lnTo>
                    <a:pt x="48904" y="278016"/>
                  </a:lnTo>
                  <a:cubicBezTo>
                    <a:pt x="47161" y="279749"/>
                    <a:pt x="47161" y="282569"/>
                    <a:pt x="48904" y="284312"/>
                  </a:cubicBezTo>
                  <a:cubicBezTo>
                    <a:pt x="49771" y="285179"/>
                    <a:pt x="50914" y="285617"/>
                    <a:pt x="52047" y="285617"/>
                  </a:cubicBezTo>
                  <a:cubicBezTo>
                    <a:pt x="53180" y="285617"/>
                    <a:pt x="54323" y="285179"/>
                    <a:pt x="55190" y="284312"/>
                  </a:cubicBezTo>
                  <a:lnTo>
                    <a:pt x="65934" y="273568"/>
                  </a:lnTo>
                  <a:cubicBezTo>
                    <a:pt x="67678" y="271834"/>
                    <a:pt x="67678" y="269015"/>
                    <a:pt x="65934" y="267272"/>
                  </a:cubicBezTo>
                  <a:cubicBezTo>
                    <a:pt x="64201" y="265538"/>
                    <a:pt x="61381" y="265538"/>
                    <a:pt x="59638" y="267272"/>
                  </a:cubicBezTo>
                  <a:close/>
                  <a:moveTo>
                    <a:pt x="60991" y="118624"/>
                  </a:moveTo>
                  <a:cubicBezTo>
                    <a:pt x="60991" y="119767"/>
                    <a:pt x="61429" y="120901"/>
                    <a:pt x="62296" y="121777"/>
                  </a:cubicBezTo>
                  <a:cubicBezTo>
                    <a:pt x="63163" y="122644"/>
                    <a:pt x="64306" y="123082"/>
                    <a:pt x="65439" y="123082"/>
                  </a:cubicBezTo>
                  <a:cubicBezTo>
                    <a:pt x="66573" y="123082"/>
                    <a:pt x="67716" y="122644"/>
                    <a:pt x="68582" y="121777"/>
                  </a:cubicBezTo>
                  <a:lnTo>
                    <a:pt x="73354" y="117005"/>
                  </a:lnTo>
                  <a:lnTo>
                    <a:pt x="78126" y="121777"/>
                  </a:lnTo>
                  <a:cubicBezTo>
                    <a:pt x="78993" y="122644"/>
                    <a:pt x="80136" y="123082"/>
                    <a:pt x="81270" y="123082"/>
                  </a:cubicBezTo>
                  <a:cubicBezTo>
                    <a:pt x="82413" y="123082"/>
                    <a:pt x="83546" y="122644"/>
                    <a:pt x="84413" y="121777"/>
                  </a:cubicBezTo>
                  <a:cubicBezTo>
                    <a:pt x="85280" y="120910"/>
                    <a:pt x="85718" y="119767"/>
                    <a:pt x="85718" y="118624"/>
                  </a:cubicBezTo>
                  <a:cubicBezTo>
                    <a:pt x="85718" y="117481"/>
                    <a:pt x="85280" y="116348"/>
                    <a:pt x="84413" y="115481"/>
                  </a:cubicBezTo>
                  <a:lnTo>
                    <a:pt x="79641" y="110709"/>
                  </a:lnTo>
                  <a:lnTo>
                    <a:pt x="84413" y="105937"/>
                  </a:lnTo>
                  <a:cubicBezTo>
                    <a:pt x="85280" y="105070"/>
                    <a:pt x="85718" y="103927"/>
                    <a:pt x="85718" y="102794"/>
                  </a:cubicBezTo>
                  <a:cubicBezTo>
                    <a:pt x="85718" y="101651"/>
                    <a:pt x="85280" y="100517"/>
                    <a:pt x="84413" y="99641"/>
                  </a:cubicBezTo>
                  <a:cubicBezTo>
                    <a:pt x="82670" y="97907"/>
                    <a:pt x="79860" y="97907"/>
                    <a:pt x="78117" y="99641"/>
                  </a:cubicBezTo>
                  <a:lnTo>
                    <a:pt x="73345" y="104413"/>
                  </a:lnTo>
                  <a:lnTo>
                    <a:pt x="68573" y="99641"/>
                  </a:lnTo>
                  <a:cubicBezTo>
                    <a:pt x="66830" y="97898"/>
                    <a:pt x="64020" y="97907"/>
                    <a:pt x="62277" y="99641"/>
                  </a:cubicBezTo>
                  <a:cubicBezTo>
                    <a:pt x="61410" y="100508"/>
                    <a:pt x="60972" y="101651"/>
                    <a:pt x="60972" y="102794"/>
                  </a:cubicBezTo>
                  <a:cubicBezTo>
                    <a:pt x="60972" y="103937"/>
                    <a:pt x="61410" y="105070"/>
                    <a:pt x="62277" y="105937"/>
                  </a:cubicBezTo>
                  <a:lnTo>
                    <a:pt x="67049" y="110709"/>
                  </a:lnTo>
                  <a:lnTo>
                    <a:pt x="62277" y="115481"/>
                  </a:lnTo>
                  <a:cubicBezTo>
                    <a:pt x="61429" y="116348"/>
                    <a:pt x="60991" y="117491"/>
                    <a:pt x="60991" y="118624"/>
                  </a:cubicBezTo>
                  <a:close/>
                  <a:moveTo>
                    <a:pt x="186607" y="130759"/>
                  </a:moveTo>
                  <a:cubicBezTo>
                    <a:pt x="184864" y="129016"/>
                    <a:pt x="182054" y="129016"/>
                    <a:pt x="180311" y="130759"/>
                  </a:cubicBezTo>
                  <a:cubicBezTo>
                    <a:pt x="179444" y="131626"/>
                    <a:pt x="179006" y="132769"/>
                    <a:pt x="179006" y="133902"/>
                  </a:cubicBezTo>
                  <a:cubicBezTo>
                    <a:pt x="179006" y="135045"/>
                    <a:pt x="179444" y="136179"/>
                    <a:pt x="180311" y="137046"/>
                  </a:cubicBezTo>
                  <a:lnTo>
                    <a:pt x="185083" y="141818"/>
                  </a:lnTo>
                  <a:lnTo>
                    <a:pt x="180311" y="146590"/>
                  </a:lnTo>
                  <a:cubicBezTo>
                    <a:pt x="179444" y="147457"/>
                    <a:pt x="179006" y="148600"/>
                    <a:pt x="179006" y="149733"/>
                  </a:cubicBezTo>
                  <a:cubicBezTo>
                    <a:pt x="179006" y="150876"/>
                    <a:pt x="179444" y="152009"/>
                    <a:pt x="180311" y="152876"/>
                  </a:cubicBezTo>
                  <a:cubicBezTo>
                    <a:pt x="181177" y="153743"/>
                    <a:pt x="182320" y="154181"/>
                    <a:pt x="183454" y="154181"/>
                  </a:cubicBezTo>
                  <a:cubicBezTo>
                    <a:pt x="184587" y="154181"/>
                    <a:pt x="185730" y="153743"/>
                    <a:pt x="186597" y="152876"/>
                  </a:cubicBezTo>
                  <a:lnTo>
                    <a:pt x="191369" y="148104"/>
                  </a:lnTo>
                  <a:lnTo>
                    <a:pt x="196141" y="152876"/>
                  </a:lnTo>
                  <a:cubicBezTo>
                    <a:pt x="197008" y="153743"/>
                    <a:pt x="198151" y="154181"/>
                    <a:pt x="199284" y="154181"/>
                  </a:cubicBezTo>
                  <a:cubicBezTo>
                    <a:pt x="200427" y="154181"/>
                    <a:pt x="201561" y="153743"/>
                    <a:pt x="202428" y="152876"/>
                  </a:cubicBezTo>
                  <a:cubicBezTo>
                    <a:pt x="203294" y="152009"/>
                    <a:pt x="203733" y="150866"/>
                    <a:pt x="203733" y="149733"/>
                  </a:cubicBezTo>
                  <a:cubicBezTo>
                    <a:pt x="203733" y="148590"/>
                    <a:pt x="203294" y="147457"/>
                    <a:pt x="202428" y="146590"/>
                  </a:cubicBezTo>
                  <a:lnTo>
                    <a:pt x="197656" y="141818"/>
                  </a:lnTo>
                  <a:lnTo>
                    <a:pt x="202428" y="137046"/>
                  </a:lnTo>
                  <a:cubicBezTo>
                    <a:pt x="203294" y="136179"/>
                    <a:pt x="203733" y="135036"/>
                    <a:pt x="203733" y="133902"/>
                  </a:cubicBezTo>
                  <a:cubicBezTo>
                    <a:pt x="203733" y="132759"/>
                    <a:pt x="203294" y="131626"/>
                    <a:pt x="202428" y="130759"/>
                  </a:cubicBezTo>
                  <a:cubicBezTo>
                    <a:pt x="200685" y="129016"/>
                    <a:pt x="197875" y="129016"/>
                    <a:pt x="196132" y="130759"/>
                  </a:cubicBezTo>
                  <a:lnTo>
                    <a:pt x="191360" y="135531"/>
                  </a:lnTo>
                  <a:lnTo>
                    <a:pt x="186607" y="130759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34" name="Group 34"/>
          <p:cNvGrpSpPr/>
          <p:nvPr/>
        </p:nvGrpSpPr>
        <p:grpSpPr>
          <a:xfrm rot="21600000">
            <a:off x="4113873" y="-985841"/>
            <a:ext cx="1038225" cy="1343025"/>
            <a:chOff x="4113873" y="-985841"/>
            <a:chExt cx="1038225" cy="1343025"/>
          </a:xfrm>
        </p:grpSpPr>
        <p:sp>
          <p:nvSpPr>
            <p:cNvPr id="33" name="Freeform 33"/>
            <p:cNvSpPr/>
            <p:nvPr/>
          </p:nvSpPr>
          <p:spPr>
            <a:xfrm>
              <a:off x="4113873" y="-985841"/>
              <a:ext cx="1038225" cy="1343025"/>
            </a:xfrm>
            <a:custGeom>
              <a:avLst/>
              <a:gdLst/>
              <a:ahLst/>
              <a:cxnLst/>
              <a:rect l="0" t="0" r="0" b="0"/>
              <a:pathLst>
                <a:path w="235540" h="304800">
                  <a:moveTo>
                    <a:pt x="73364" y="190167"/>
                  </a:moveTo>
                  <a:cubicBezTo>
                    <a:pt x="73364" y="194196"/>
                    <a:pt x="70097" y="197463"/>
                    <a:pt x="66068" y="197463"/>
                  </a:cubicBezTo>
                  <a:cubicBezTo>
                    <a:pt x="62039" y="197463"/>
                    <a:pt x="58772" y="194196"/>
                    <a:pt x="58772" y="190167"/>
                  </a:cubicBezTo>
                  <a:cubicBezTo>
                    <a:pt x="58772" y="186138"/>
                    <a:pt x="62039" y="182870"/>
                    <a:pt x="66068" y="182870"/>
                  </a:cubicBezTo>
                  <a:cubicBezTo>
                    <a:pt x="70106" y="182870"/>
                    <a:pt x="73364" y="186138"/>
                    <a:pt x="73364" y="190167"/>
                  </a:cubicBezTo>
                  <a:close/>
                  <a:moveTo>
                    <a:pt x="176777" y="14583"/>
                  </a:moveTo>
                  <a:cubicBezTo>
                    <a:pt x="180806" y="14583"/>
                    <a:pt x="184073" y="11316"/>
                    <a:pt x="184073" y="7287"/>
                  </a:cubicBezTo>
                  <a:cubicBezTo>
                    <a:pt x="184073" y="3267"/>
                    <a:pt x="180806" y="0"/>
                    <a:pt x="176777" y="0"/>
                  </a:cubicBezTo>
                  <a:cubicBezTo>
                    <a:pt x="172748" y="0"/>
                    <a:pt x="169481" y="3267"/>
                    <a:pt x="169481" y="7296"/>
                  </a:cubicBezTo>
                  <a:cubicBezTo>
                    <a:pt x="169490" y="11325"/>
                    <a:pt x="172757" y="14583"/>
                    <a:pt x="176777" y="14583"/>
                  </a:cubicBezTo>
                  <a:close/>
                  <a:moveTo>
                    <a:pt x="59038" y="44167"/>
                  </a:moveTo>
                  <a:cubicBezTo>
                    <a:pt x="57962" y="37071"/>
                    <a:pt x="57514" y="32518"/>
                    <a:pt x="61515" y="28508"/>
                  </a:cubicBezTo>
                  <a:cubicBezTo>
                    <a:pt x="65515" y="24498"/>
                    <a:pt x="70078" y="24955"/>
                    <a:pt x="77174" y="26022"/>
                  </a:cubicBezTo>
                  <a:cubicBezTo>
                    <a:pt x="84261" y="27099"/>
                    <a:pt x="93071" y="28423"/>
                    <a:pt x="100472" y="21031"/>
                  </a:cubicBezTo>
                  <a:cubicBezTo>
                    <a:pt x="102215" y="19298"/>
                    <a:pt x="102215" y="16469"/>
                    <a:pt x="100472" y="14735"/>
                  </a:cubicBezTo>
                  <a:cubicBezTo>
                    <a:pt x="98729" y="12992"/>
                    <a:pt x="95919" y="12992"/>
                    <a:pt x="94176" y="14735"/>
                  </a:cubicBezTo>
                  <a:cubicBezTo>
                    <a:pt x="90166" y="18745"/>
                    <a:pt x="85604" y="18288"/>
                    <a:pt x="78507" y="17221"/>
                  </a:cubicBezTo>
                  <a:cubicBezTo>
                    <a:pt x="71421" y="16154"/>
                    <a:pt x="62610" y="14821"/>
                    <a:pt x="55219" y="22212"/>
                  </a:cubicBezTo>
                  <a:cubicBezTo>
                    <a:pt x="47827" y="29594"/>
                    <a:pt x="49161" y="38414"/>
                    <a:pt x="50237" y="45491"/>
                  </a:cubicBezTo>
                  <a:cubicBezTo>
                    <a:pt x="51304" y="52597"/>
                    <a:pt x="51761" y="57150"/>
                    <a:pt x="47751" y="61160"/>
                  </a:cubicBezTo>
                  <a:cubicBezTo>
                    <a:pt x="43741" y="65170"/>
                    <a:pt x="39179" y="64722"/>
                    <a:pt x="32083" y="63646"/>
                  </a:cubicBezTo>
                  <a:cubicBezTo>
                    <a:pt x="24996" y="62579"/>
                    <a:pt x="16185" y="61246"/>
                    <a:pt x="8784" y="68637"/>
                  </a:cubicBezTo>
                  <a:cubicBezTo>
                    <a:pt x="1393" y="76038"/>
                    <a:pt x="2717" y="84849"/>
                    <a:pt x="3793" y="91935"/>
                  </a:cubicBezTo>
                  <a:cubicBezTo>
                    <a:pt x="4870" y="99041"/>
                    <a:pt x="5317" y="103594"/>
                    <a:pt x="1307" y="107604"/>
                  </a:cubicBezTo>
                  <a:cubicBezTo>
                    <a:pt x="-436" y="109337"/>
                    <a:pt x="-436" y="112166"/>
                    <a:pt x="1307" y="113900"/>
                  </a:cubicBezTo>
                  <a:cubicBezTo>
                    <a:pt x="2174" y="114767"/>
                    <a:pt x="3317" y="115205"/>
                    <a:pt x="4451" y="115205"/>
                  </a:cubicBezTo>
                  <a:cubicBezTo>
                    <a:pt x="5594" y="115205"/>
                    <a:pt x="6727" y="114767"/>
                    <a:pt x="7594" y="113900"/>
                  </a:cubicBezTo>
                  <a:cubicBezTo>
                    <a:pt x="14985" y="106509"/>
                    <a:pt x="13661" y="97688"/>
                    <a:pt x="12594" y="90602"/>
                  </a:cubicBezTo>
                  <a:cubicBezTo>
                    <a:pt x="11518" y="83496"/>
                    <a:pt x="11070" y="78943"/>
                    <a:pt x="15080" y="74933"/>
                  </a:cubicBezTo>
                  <a:cubicBezTo>
                    <a:pt x="19090" y="70923"/>
                    <a:pt x="23643" y="71371"/>
                    <a:pt x="30749" y="72447"/>
                  </a:cubicBezTo>
                  <a:cubicBezTo>
                    <a:pt x="37836" y="73514"/>
                    <a:pt x="46656" y="74847"/>
                    <a:pt x="54047" y="67456"/>
                  </a:cubicBezTo>
                  <a:cubicBezTo>
                    <a:pt x="61439" y="60055"/>
                    <a:pt x="60105" y="51245"/>
                    <a:pt x="59038" y="44167"/>
                  </a:cubicBezTo>
                  <a:close/>
                  <a:moveTo>
                    <a:pt x="234241" y="204321"/>
                  </a:moveTo>
                  <a:cubicBezTo>
                    <a:pt x="232498" y="202578"/>
                    <a:pt x="229688" y="202578"/>
                    <a:pt x="227945" y="204321"/>
                  </a:cubicBezTo>
                  <a:cubicBezTo>
                    <a:pt x="223935" y="208331"/>
                    <a:pt x="219382" y="207874"/>
                    <a:pt x="212277" y="206807"/>
                  </a:cubicBezTo>
                  <a:cubicBezTo>
                    <a:pt x="205190" y="205740"/>
                    <a:pt x="196379" y="204407"/>
                    <a:pt x="188988" y="211798"/>
                  </a:cubicBezTo>
                  <a:cubicBezTo>
                    <a:pt x="181597" y="219189"/>
                    <a:pt x="182930" y="228009"/>
                    <a:pt x="183997" y="235087"/>
                  </a:cubicBezTo>
                  <a:cubicBezTo>
                    <a:pt x="185073" y="242183"/>
                    <a:pt x="185521" y="246736"/>
                    <a:pt x="181520" y="250746"/>
                  </a:cubicBezTo>
                  <a:cubicBezTo>
                    <a:pt x="177510" y="254756"/>
                    <a:pt x="172948" y="254308"/>
                    <a:pt x="165852" y="253232"/>
                  </a:cubicBezTo>
                  <a:cubicBezTo>
                    <a:pt x="158775" y="252165"/>
                    <a:pt x="149954" y="250831"/>
                    <a:pt x="142554" y="258232"/>
                  </a:cubicBezTo>
                  <a:cubicBezTo>
                    <a:pt x="135162" y="265624"/>
                    <a:pt x="136486" y="274444"/>
                    <a:pt x="137553" y="281530"/>
                  </a:cubicBezTo>
                  <a:cubicBezTo>
                    <a:pt x="138629" y="288636"/>
                    <a:pt x="139077" y="293189"/>
                    <a:pt x="135067" y="297199"/>
                  </a:cubicBezTo>
                  <a:cubicBezTo>
                    <a:pt x="133324" y="298933"/>
                    <a:pt x="133324" y="301762"/>
                    <a:pt x="135067" y="303495"/>
                  </a:cubicBezTo>
                  <a:cubicBezTo>
                    <a:pt x="135934" y="304362"/>
                    <a:pt x="137077" y="304800"/>
                    <a:pt x="138210" y="304800"/>
                  </a:cubicBezTo>
                  <a:cubicBezTo>
                    <a:pt x="139353" y="304800"/>
                    <a:pt x="140487" y="304362"/>
                    <a:pt x="141353" y="303495"/>
                  </a:cubicBezTo>
                  <a:cubicBezTo>
                    <a:pt x="148745" y="296104"/>
                    <a:pt x="147421" y="287284"/>
                    <a:pt x="146354" y="280197"/>
                  </a:cubicBezTo>
                  <a:cubicBezTo>
                    <a:pt x="145278" y="273091"/>
                    <a:pt x="144830" y="268538"/>
                    <a:pt x="148840" y="264528"/>
                  </a:cubicBezTo>
                  <a:cubicBezTo>
                    <a:pt x="152850" y="260518"/>
                    <a:pt x="157413" y="260966"/>
                    <a:pt x="164509" y="262042"/>
                  </a:cubicBezTo>
                  <a:cubicBezTo>
                    <a:pt x="171595" y="263109"/>
                    <a:pt x="180406" y="264443"/>
                    <a:pt x="187807" y="257042"/>
                  </a:cubicBezTo>
                  <a:cubicBezTo>
                    <a:pt x="195198" y="249650"/>
                    <a:pt x="193865" y="240830"/>
                    <a:pt x="192798" y="233753"/>
                  </a:cubicBezTo>
                  <a:cubicBezTo>
                    <a:pt x="191722" y="226657"/>
                    <a:pt x="191274" y="222104"/>
                    <a:pt x="195274" y="218094"/>
                  </a:cubicBezTo>
                  <a:cubicBezTo>
                    <a:pt x="199284" y="214084"/>
                    <a:pt x="203837" y="214541"/>
                    <a:pt x="210943" y="215608"/>
                  </a:cubicBezTo>
                  <a:cubicBezTo>
                    <a:pt x="218030" y="216675"/>
                    <a:pt x="226840" y="218008"/>
                    <a:pt x="234232" y="210617"/>
                  </a:cubicBezTo>
                  <a:cubicBezTo>
                    <a:pt x="235975" y="208883"/>
                    <a:pt x="235975" y="206064"/>
                    <a:pt x="234241" y="204321"/>
                  </a:cubicBezTo>
                  <a:close/>
                  <a:moveTo>
                    <a:pt x="85242" y="164706"/>
                  </a:moveTo>
                  <a:cubicBezTo>
                    <a:pt x="83499" y="166440"/>
                    <a:pt x="83499" y="169269"/>
                    <a:pt x="85242" y="171002"/>
                  </a:cubicBezTo>
                  <a:cubicBezTo>
                    <a:pt x="86108" y="171869"/>
                    <a:pt x="87251" y="172307"/>
                    <a:pt x="88385" y="172307"/>
                  </a:cubicBezTo>
                  <a:cubicBezTo>
                    <a:pt x="89528" y="172307"/>
                    <a:pt x="90661" y="171869"/>
                    <a:pt x="91528" y="171002"/>
                  </a:cubicBezTo>
                  <a:lnTo>
                    <a:pt x="187978" y="74562"/>
                  </a:lnTo>
                  <a:cubicBezTo>
                    <a:pt x="189721" y="72828"/>
                    <a:pt x="189721" y="69999"/>
                    <a:pt x="187978" y="68266"/>
                  </a:cubicBezTo>
                  <a:cubicBezTo>
                    <a:pt x="186235" y="66523"/>
                    <a:pt x="183425" y="66523"/>
                    <a:pt x="181682" y="68266"/>
                  </a:cubicBezTo>
                  <a:lnTo>
                    <a:pt x="85242" y="164706"/>
                  </a:lnTo>
                  <a:close/>
                  <a:moveTo>
                    <a:pt x="119151" y="207769"/>
                  </a:moveTo>
                  <a:lnTo>
                    <a:pt x="76183" y="250736"/>
                  </a:lnTo>
                  <a:cubicBezTo>
                    <a:pt x="74440" y="252470"/>
                    <a:pt x="74440" y="255299"/>
                    <a:pt x="76183" y="257032"/>
                  </a:cubicBezTo>
                  <a:cubicBezTo>
                    <a:pt x="77050" y="257899"/>
                    <a:pt x="78193" y="258337"/>
                    <a:pt x="79327" y="258337"/>
                  </a:cubicBezTo>
                  <a:cubicBezTo>
                    <a:pt x="80470" y="258337"/>
                    <a:pt x="81603" y="257899"/>
                    <a:pt x="82470" y="257032"/>
                  </a:cubicBezTo>
                  <a:lnTo>
                    <a:pt x="125437" y="214065"/>
                  </a:lnTo>
                  <a:cubicBezTo>
                    <a:pt x="127180" y="212331"/>
                    <a:pt x="127180" y="209502"/>
                    <a:pt x="125437" y="207769"/>
                  </a:cubicBezTo>
                  <a:cubicBezTo>
                    <a:pt x="123704" y="206026"/>
                    <a:pt x="120894" y="206026"/>
                    <a:pt x="119151" y="207769"/>
                  </a:cubicBezTo>
                  <a:close/>
                  <a:moveTo>
                    <a:pt x="119751" y="68771"/>
                  </a:moveTo>
                  <a:cubicBezTo>
                    <a:pt x="120894" y="68771"/>
                    <a:pt x="122027" y="68332"/>
                    <a:pt x="122894" y="67466"/>
                  </a:cubicBezTo>
                  <a:lnTo>
                    <a:pt x="160099" y="30261"/>
                  </a:lnTo>
                  <a:cubicBezTo>
                    <a:pt x="161842" y="28527"/>
                    <a:pt x="161842" y="25698"/>
                    <a:pt x="160099" y="23965"/>
                  </a:cubicBezTo>
                  <a:cubicBezTo>
                    <a:pt x="158356" y="22222"/>
                    <a:pt x="155546" y="22222"/>
                    <a:pt x="153803" y="23965"/>
                  </a:cubicBezTo>
                  <a:lnTo>
                    <a:pt x="116598" y="61170"/>
                  </a:lnTo>
                  <a:cubicBezTo>
                    <a:pt x="114855" y="62903"/>
                    <a:pt x="114855" y="65732"/>
                    <a:pt x="116598" y="67466"/>
                  </a:cubicBezTo>
                  <a:cubicBezTo>
                    <a:pt x="117474" y="68342"/>
                    <a:pt x="118617" y="68771"/>
                    <a:pt x="119751" y="68771"/>
                  </a:cubicBezTo>
                  <a:close/>
                  <a:moveTo>
                    <a:pt x="59638" y="267272"/>
                  </a:moveTo>
                  <a:lnTo>
                    <a:pt x="48904" y="278016"/>
                  </a:lnTo>
                  <a:cubicBezTo>
                    <a:pt x="47161" y="279749"/>
                    <a:pt x="47161" y="282569"/>
                    <a:pt x="48904" y="284312"/>
                  </a:cubicBezTo>
                  <a:cubicBezTo>
                    <a:pt x="49771" y="285179"/>
                    <a:pt x="50914" y="285617"/>
                    <a:pt x="52047" y="285617"/>
                  </a:cubicBezTo>
                  <a:cubicBezTo>
                    <a:pt x="53180" y="285617"/>
                    <a:pt x="54323" y="285179"/>
                    <a:pt x="55190" y="284312"/>
                  </a:cubicBezTo>
                  <a:lnTo>
                    <a:pt x="65934" y="273568"/>
                  </a:lnTo>
                  <a:cubicBezTo>
                    <a:pt x="67678" y="271834"/>
                    <a:pt x="67678" y="269015"/>
                    <a:pt x="65934" y="267272"/>
                  </a:cubicBezTo>
                  <a:cubicBezTo>
                    <a:pt x="64201" y="265538"/>
                    <a:pt x="61381" y="265538"/>
                    <a:pt x="59638" y="267272"/>
                  </a:cubicBezTo>
                  <a:close/>
                  <a:moveTo>
                    <a:pt x="60991" y="118624"/>
                  </a:moveTo>
                  <a:cubicBezTo>
                    <a:pt x="60991" y="119767"/>
                    <a:pt x="61429" y="120901"/>
                    <a:pt x="62296" y="121777"/>
                  </a:cubicBezTo>
                  <a:cubicBezTo>
                    <a:pt x="63163" y="122644"/>
                    <a:pt x="64306" y="123082"/>
                    <a:pt x="65439" y="123082"/>
                  </a:cubicBezTo>
                  <a:cubicBezTo>
                    <a:pt x="66573" y="123082"/>
                    <a:pt x="67716" y="122644"/>
                    <a:pt x="68582" y="121777"/>
                  </a:cubicBezTo>
                  <a:lnTo>
                    <a:pt x="73354" y="117005"/>
                  </a:lnTo>
                  <a:lnTo>
                    <a:pt x="78126" y="121777"/>
                  </a:lnTo>
                  <a:cubicBezTo>
                    <a:pt x="78993" y="122644"/>
                    <a:pt x="80136" y="123082"/>
                    <a:pt x="81270" y="123082"/>
                  </a:cubicBezTo>
                  <a:cubicBezTo>
                    <a:pt x="82413" y="123082"/>
                    <a:pt x="83546" y="122644"/>
                    <a:pt x="84413" y="121777"/>
                  </a:cubicBezTo>
                  <a:cubicBezTo>
                    <a:pt x="85280" y="120910"/>
                    <a:pt x="85718" y="119767"/>
                    <a:pt x="85718" y="118624"/>
                  </a:cubicBezTo>
                  <a:cubicBezTo>
                    <a:pt x="85718" y="117481"/>
                    <a:pt x="85280" y="116348"/>
                    <a:pt x="84413" y="115481"/>
                  </a:cubicBezTo>
                  <a:lnTo>
                    <a:pt x="79641" y="110709"/>
                  </a:lnTo>
                  <a:lnTo>
                    <a:pt x="84413" y="105937"/>
                  </a:lnTo>
                  <a:cubicBezTo>
                    <a:pt x="85280" y="105070"/>
                    <a:pt x="85718" y="103927"/>
                    <a:pt x="85718" y="102794"/>
                  </a:cubicBezTo>
                  <a:cubicBezTo>
                    <a:pt x="85718" y="101651"/>
                    <a:pt x="85280" y="100517"/>
                    <a:pt x="84413" y="99641"/>
                  </a:cubicBezTo>
                  <a:cubicBezTo>
                    <a:pt x="82670" y="97907"/>
                    <a:pt x="79860" y="97907"/>
                    <a:pt x="78117" y="99641"/>
                  </a:cubicBezTo>
                  <a:lnTo>
                    <a:pt x="73345" y="104413"/>
                  </a:lnTo>
                  <a:lnTo>
                    <a:pt x="68573" y="99641"/>
                  </a:lnTo>
                  <a:cubicBezTo>
                    <a:pt x="66830" y="97898"/>
                    <a:pt x="64020" y="97907"/>
                    <a:pt x="62277" y="99641"/>
                  </a:cubicBezTo>
                  <a:cubicBezTo>
                    <a:pt x="61410" y="100508"/>
                    <a:pt x="60972" y="101651"/>
                    <a:pt x="60972" y="102794"/>
                  </a:cubicBezTo>
                  <a:cubicBezTo>
                    <a:pt x="60972" y="103937"/>
                    <a:pt x="61410" y="105070"/>
                    <a:pt x="62277" y="105937"/>
                  </a:cubicBezTo>
                  <a:lnTo>
                    <a:pt x="67049" y="110709"/>
                  </a:lnTo>
                  <a:lnTo>
                    <a:pt x="62277" y="115481"/>
                  </a:lnTo>
                  <a:cubicBezTo>
                    <a:pt x="61429" y="116348"/>
                    <a:pt x="60991" y="117491"/>
                    <a:pt x="60991" y="118624"/>
                  </a:cubicBezTo>
                  <a:close/>
                  <a:moveTo>
                    <a:pt x="186607" y="130759"/>
                  </a:moveTo>
                  <a:cubicBezTo>
                    <a:pt x="184864" y="129016"/>
                    <a:pt x="182054" y="129016"/>
                    <a:pt x="180311" y="130759"/>
                  </a:cubicBezTo>
                  <a:cubicBezTo>
                    <a:pt x="179444" y="131626"/>
                    <a:pt x="179006" y="132769"/>
                    <a:pt x="179006" y="133902"/>
                  </a:cubicBezTo>
                  <a:cubicBezTo>
                    <a:pt x="179006" y="135045"/>
                    <a:pt x="179444" y="136179"/>
                    <a:pt x="180311" y="137046"/>
                  </a:cubicBezTo>
                  <a:lnTo>
                    <a:pt x="185083" y="141818"/>
                  </a:lnTo>
                  <a:lnTo>
                    <a:pt x="180311" y="146590"/>
                  </a:lnTo>
                  <a:cubicBezTo>
                    <a:pt x="179444" y="147457"/>
                    <a:pt x="179006" y="148600"/>
                    <a:pt x="179006" y="149733"/>
                  </a:cubicBezTo>
                  <a:cubicBezTo>
                    <a:pt x="179006" y="150876"/>
                    <a:pt x="179444" y="152009"/>
                    <a:pt x="180311" y="152876"/>
                  </a:cubicBezTo>
                  <a:cubicBezTo>
                    <a:pt x="181177" y="153743"/>
                    <a:pt x="182320" y="154181"/>
                    <a:pt x="183454" y="154181"/>
                  </a:cubicBezTo>
                  <a:cubicBezTo>
                    <a:pt x="184587" y="154181"/>
                    <a:pt x="185730" y="153743"/>
                    <a:pt x="186597" y="152876"/>
                  </a:cubicBezTo>
                  <a:lnTo>
                    <a:pt x="191369" y="148104"/>
                  </a:lnTo>
                  <a:lnTo>
                    <a:pt x="196141" y="152876"/>
                  </a:lnTo>
                  <a:cubicBezTo>
                    <a:pt x="197008" y="153743"/>
                    <a:pt x="198151" y="154181"/>
                    <a:pt x="199284" y="154181"/>
                  </a:cubicBezTo>
                  <a:cubicBezTo>
                    <a:pt x="200427" y="154181"/>
                    <a:pt x="201561" y="153743"/>
                    <a:pt x="202428" y="152876"/>
                  </a:cubicBezTo>
                  <a:cubicBezTo>
                    <a:pt x="203294" y="152009"/>
                    <a:pt x="203733" y="150866"/>
                    <a:pt x="203733" y="149733"/>
                  </a:cubicBezTo>
                  <a:cubicBezTo>
                    <a:pt x="203733" y="148590"/>
                    <a:pt x="203294" y="147457"/>
                    <a:pt x="202428" y="146590"/>
                  </a:cubicBezTo>
                  <a:lnTo>
                    <a:pt x="197656" y="141818"/>
                  </a:lnTo>
                  <a:lnTo>
                    <a:pt x="202428" y="137046"/>
                  </a:lnTo>
                  <a:cubicBezTo>
                    <a:pt x="203294" y="136179"/>
                    <a:pt x="203733" y="135036"/>
                    <a:pt x="203733" y="133902"/>
                  </a:cubicBezTo>
                  <a:cubicBezTo>
                    <a:pt x="203733" y="132759"/>
                    <a:pt x="203294" y="131626"/>
                    <a:pt x="202428" y="130759"/>
                  </a:cubicBezTo>
                  <a:cubicBezTo>
                    <a:pt x="200685" y="129016"/>
                    <a:pt x="197875" y="129016"/>
                    <a:pt x="196132" y="130759"/>
                  </a:cubicBezTo>
                  <a:lnTo>
                    <a:pt x="191360" y="135531"/>
                  </a:lnTo>
                  <a:lnTo>
                    <a:pt x="186607" y="130759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36" name="Group 36"/>
          <p:cNvGrpSpPr/>
          <p:nvPr/>
        </p:nvGrpSpPr>
        <p:grpSpPr>
          <a:xfrm rot="21600000">
            <a:off x="3319473" y="-985838"/>
            <a:ext cx="1038225" cy="1343025"/>
            <a:chOff x="3319473" y="-985838"/>
            <a:chExt cx="1038225" cy="1343025"/>
          </a:xfrm>
        </p:grpSpPr>
        <p:sp>
          <p:nvSpPr>
            <p:cNvPr id="35" name="Freeform 35"/>
            <p:cNvSpPr/>
            <p:nvPr/>
          </p:nvSpPr>
          <p:spPr>
            <a:xfrm>
              <a:off x="3319473" y="-985838"/>
              <a:ext cx="1038225" cy="1343025"/>
            </a:xfrm>
            <a:custGeom>
              <a:avLst/>
              <a:gdLst/>
              <a:ahLst/>
              <a:cxnLst/>
              <a:rect l="0" t="0" r="0" b="0"/>
              <a:pathLst>
                <a:path w="235540" h="304800">
                  <a:moveTo>
                    <a:pt x="73364" y="190167"/>
                  </a:moveTo>
                  <a:cubicBezTo>
                    <a:pt x="73364" y="194196"/>
                    <a:pt x="70097" y="197463"/>
                    <a:pt x="66068" y="197463"/>
                  </a:cubicBezTo>
                  <a:cubicBezTo>
                    <a:pt x="62039" y="197463"/>
                    <a:pt x="58772" y="194196"/>
                    <a:pt x="58772" y="190167"/>
                  </a:cubicBezTo>
                  <a:cubicBezTo>
                    <a:pt x="58772" y="186138"/>
                    <a:pt x="62039" y="182870"/>
                    <a:pt x="66068" y="182870"/>
                  </a:cubicBezTo>
                  <a:cubicBezTo>
                    <a:pt x="70106" y="182870"/>
                    <a:pt x="73364" y="186138"/>
                    <a:pt x="73364" y="190167"/>
                  </a:cubicBezTo>
                  <a:close/>
                  <a:moveTo>
                    <a:pt x="176777" y="14583"/>
                  </a:moveTo>
                  <a:cubicBezTo>
                    <a:pt x="180806" y="14583"/>
                    <a:pt x="184073" y="11316"/>
                    <a:pt x="184073" y="7287"/>
                  </a:cubicBezTo>
                  <a:cubicBezTo>
                    <a:pt x="184073" y="3267"/>
                    <a:pt x="180806" y="0"/>
                    <a:pt x="176777" y="0"/>
                  </a:cubicBezTo>
                  <a:cubicBezTo>
                    <a:pt x="172748" y="0"/>
                    <a:pt x="169481" y="3267"/>
                    <a:pt x="169481" y="7296"/>
                  </a:cubicBezTo>
                  <a:cubicBezTo>
                    <a:pt x="169490" y="11325"/>
                    <a:pt x="172757" y="14583"/>
                    <a:pt x="176777" y="14583"/>
                  </a:cubicBezTo>
                  <a:close/>
                  <a:moveTo>
                    <a:pt x="59038" y="44167"/>
                  </a:moveTo>
                  <a:cubicBezTo>
                    <a:pt x="57962" y="37071"/>
                    <a:pt x="57514" y="32518"/>
                    <a:pt x="61515" y="28508"/>
                  </a:cubicBezTo>
                  <a:cubicBezTo>
                    <a:pt x="65515" y="24498"/>
                    <a:pt x="70078" y="24955"/>
                    <a:pt x="77174" y="26022"/>
                  </a:cubicBezTo>
                  <a:cubicBezTo>
                    <a:pt x="84261" y="27099"/>
                    <a:pt x="93071" y="28423"/>
                    <a:pt x="100472" y="21031"/>
                  </a:cubicBezTo>
                  <a:cubicBezTo>
                    <a:pt x="102215" y="19298"/>
                    <a:pt x="102215" y="16469"/>
                    <a:pt x="100472" y="14735"/>
                  </a:cubicBezTo>
                  <a:cubicBezTo>
                    <a:pt x="98729" y="12992"/>
                    <a:pt x="95919" y="12992"/>
                    <a:pt x="94176" y="14735"/>
                  </a:cubicBezTo>
                  <a:cubicBezTo>
                    <a:pt x="90166" y="18745"/>
                    <a:pt x="85604" y="18288"/>
                    <a:pt x="78507" y="17221"/>
                  </a:cubicBezTo>
                  <a:cubicBezTo>
                    <a:pt x="71421" y="16154"/>
                    <a:pt x="62610" y="14821"/>
                    <a:pt x="55219" y="22212"/>
                  </a:cubicBezTo>
                  <a:cubicBezTo>
                    <a:pt x="47827" y="29594"/>
                    <a:pt x="49161" y="38414"/>
                    <a:pt x="50237" y="45491"/>
                  </a:cubicBezTo>
                  <a:cubicBezTo>
                    <a:pt x="51304" y="52597"/>
                    <a:pt x="51761" y="57150"/>
                    <a:pt x="47751" y="61160"/>
                  </a:cubicBezTo>
                  <a:cubicBezTo>
                    <a:pt x="43741" y="65170"/>
                    <a:pt x="39179" y="64722"/>
                    <a:pt x="32083" y="63646"/>
                  </a:cubicBezTo>
                  <a:cubicBezTo>
                    <a:pt x="24996" y="62579"/>
                    <a:pt x="16185" y="61246"/>
                    <a:pt x="8784" y="68637"/>
                  </a:cubicBezTo>
                  <a:cubicBezTo>
                    <a:pt x="1393" y="76038"/>
                    <a:pt x="2717" y="84849"/>
                    <a:pt x="3793" y="91935"/>
                  </a:cubicBezTo>
                  <a:cubicBezTo>
                    <a:pt x="4870" y="99041"/>
                    <a:pt x="5317" y="103594"/>
                    <a:pt x="1307" y="107604"/>
                  </a:cubicBezTo>
                  <a:cubicBezTo>
                    <a:pt x="-436" y="109337"/>
                    <a:pt x="-436" y="112166"/>
                    <a:pt x="1307" y="113900"/>
                  </a:cubicBezTo>
                  <a:cubicBezTo>
                    <a:pt x="2174" y="114767"/>
                    <a:pt x="3317" y="115205"/>
                    <a:pt x="4451" y="115205"/>
                  </a:cubicBezTo>
                  <a:cubicBezTo>
                    <a:pt x="5594" y="115205"/>
                    <a:pt x="6727" y="114767"/>
                    <a:pt x="7594" y="113900"/>
                  </a:cubicBezTo>
                  <a:cubicBezTo>
                    <a:pt x="14985" y="106509"/>
                    <a:pt x="13661" y="97688"/>
                    <a:pt x="12594" y="90602"/>
                  </a:cubicBezTo>
                  <a:cubicBezTo>
                    <a:pt x="11518" y="83496"/>
                    <a:pt x="11070" y="78943"/>
                    <a:pt x="15080" y="74933"/>
                  </a:cubicBezTo>
                  <a:cubicBezTo>
                    <a:pt x="19090" y="70923"/>
                    <a:pt x="23643" y="71371"/>
                    <a:pt x="30749" y="72447"/>
                  </a:cubicBezTo>
                  <a:cubicBezTo>
                    <a:pt x="37836" y="73514"/>
                    <a:pt x="46656" y="74847"/>
                    <a:pt x="54047" y="67456"/>
                  </a:cubicBezTo>
                  <a:cubicBezTo>
                    <a:pt x="61439" y="60055"/>
                    <a:pt x="60105" y="51245"/>
                    <a:pt x="59038" y="44167"/>
                  </a:cubicBezTo>
                  <a:close/>
                  <a:moveTo>
                    <a:pt x="234241" y="204321"/>
                  </a:moveTo>
                  <a:cubicBezTo>
                    <a:pt x="232498" y="202578"/>
                    <a:pt x="229688" y="202578"/>
                    <a:pt x="227945" y="204321"/>
                  </a:cubicBezTo>
                  <a:cubicBezTo>
                    <a:pt x="223935" y="208331"/>
                    <a:pt x="219382" y="207874"/>
                    <a:pt x="212277" y="206807"/>
                  </a:cubicBezTo>
                  <a:cubicBezTo>
                    <a:pt x="205190" y="205740"/>
                    <a:pt x="196379" y="204407"/>
                    <a:pt x="188988" y="211798"/>
                  </a:cubicBezTo>
                  <a:cubicBezTo>
                    <a:pt x="181597" y="219189"/>
                    <a:pt x="182930" y="228009"/>
                    <a:pt x="183997" y="235087"/>
                  </a:cubicBezTo>
                  <a:cubicBezTo>
                    <a:pt x="185073" y="242183"/>
                    <a:pt x="185521" y="246736"/>
                    <a:pt x="181520" y="250746"/>
                  </a:cubicBezTo>
                  <a:cubicBezTo>
                    <a:pt x="177510" y="254756"/>
                    <a:pt x="172948" y="254308"/>
                    <a:pt x="165852" y="253232"/>
                  </a:cubicBezTo>
                  <a:cubicBezTo>
                    <a:pt x="158775" y="252165"/>
                    <a:pt x="149954" y="250831"/>
                    <a:pt x="142554" y="258232"/>
                  </a:cubicBezTo>
                  <a:cubicBezTo>
                    <a:pt x="135162" y="265624"/>
                    <a:pt x="136486" y="274444"/>
                    <a:pt x="137553" y="281530"/>
                  </a:cubicBezTo>
                  <a:cubicBezTo>
                    <a:pt x="138629" y="288636"/>
                    <a:pt x="139077" y="293189"/>
                    <a:pt x="135067" y="297199"/>
                  </a:cubicBezTo>
                  <a:cubicBezTo>
                    <a:pt x="133324" y="298933"/>
                    <a:pt x="133324" y="301762"/>
                    <a:pt x="135067" y="303495"/>
                  </a:cubicBezTo>
                  <a:cubicBezTo>
                    <a:pt x="135934" y="304362"/>
                    <a:pt x="137077" y="304800"/>
                    <a:pt x="138210" y="304800"/>
                  </a:cubicBezTo>
                  <a:cubicBezTo>
                    <a:pt x="139353" y="304800"/>
                    <a:pt x="140487" y="304362"/>
                    <a:pt x="141353" y="303495"/>
                  </a:cubicBezTo>
                  <a:cubicBezTo>
                    <a:pt x="148745" y="296104"/>
                    <a:pt x="147421" y="287284"/>
                    <a:pt x="146354" y="280197"/>
                  </a:cubicBezTo>
                  <a:cubicBezTo>
                    <a:pt x="145278" y="273091"/>
                    <a:pt x="144830" y="268538"/>
                    <a:pt x="148840" y="264528"/>
                  </a:cubicBezTo>
                  <a:cubicBezTo>
                    <a:pt x="152850" y="260518"/>
                    <a:pt x="157413" y="260966"/>
                    <a:pt x="164509" y="262042"/>
                  </a:cubicBezTo>
                  <a:cubicBezTo>
                    <a:pt x="171595" y="263109"/>
                    <a:pt x="180406" y="264443"/>
                    <a:pt x="187807" y="257042"/>
                  </a:cubicBezTo>
                  <a:cubicBezTo>
                    <a:pt x="195198" y="249650"/>
                    <a:pt x="193865" y="240830"/>
                    <a:pt x="192798" y="233753"/>
                  </a:cubicBezTo>
                  <a:cubicBezTo>
                    <a:pt x="191722" y="226657"/>
                    <a:pt x="191274" y="222104"/>
                    <a:pt x="195274" y="218094"/>
                  </a:cubicBezTo>
                  <a:cubicBezTo>
                    <a:pt x="199284" y="214084"/>
                    <a:pt x="203837" y="214541"/>
                    <a:pt x="210943" y="215608"/>
                  </a:cubicBezTo>
                  <a:cubicBezTo>
                    <a:pt x="218030" y="216675"/>
                    <a:pt x="226840" y="218008"/>
                    <a:pt x="234232" y="210617"/>
                  </a:cubicBezTo>
                  <a:cubicBezTo>
                    <a:pt x="235975" y="208883"/>
                    <a:pt x="235975" y="206064"/>
                    <a:pt x="234241" y="204321"/>
                  </a:cubicBezTo>
                  <a:close/>
                  <a:moveTo>
                    <a:pt x="85242" y="164706"/>
                  </a:moveTo>
                  <a:cubicBezTo>
                    <a:pt x="83499" y="166440"/>
                    <a:pt x="83499" y="169269"/>
                    <a:pt x="85242" y="171002"/>
                  </a:cubicBezTo>
                  <a:cubicBezTo>
                    <a:pt x="86108" y="171869"/>
                    <a:pt x="87251" y="172307"/>
                    <a:pt x="88385" y="172307"/>
                  </a:cubicBezTo>
                  <a:cubicBezTo>
                    <a:pt x="89528" y="172307"/>
                    <a:pt x="90661" y="171869"/>
                    <a:pt x="91528" y="171002"/>
                  </a:cubicBezTo>
                  <a:lnTo>
                    <a:pt x="187978" y="74562"/>
                  </a:lnTo>
                  <a:cubicBezTo>
                    <a:pt x="189721" y="72828"/>
                    <a:pt x="189721" y="69999"/>
                    <a:pt x="187978" y="68266"/>
                  </a:cubicBezTo>
                  <a:cubicBezTo>
                    <a:pt x="186235" y="66523"/>
                    <a:pt x="183425" y="66523"/>
                    <a:pt x="181682" y="68266"/>
                  </a:cubicBezTo>
                  <a:lnTo>
                    <a:pt x="85242" y="164706"/>
                  </a:lnTo>
                  <a:close/>
                  <a:moveTo>
                    <a:pt x="119151" y="207769"/>
                  </a:moveTo>
                  <a:lnTo>
                    <a:pt x="76183" y="250736"/>
                  </a:lnTo>
                  <a:cubicBezTo>
                    <a:pt x="74440" y="252470"/>
                    <a:pt x="74440" y="255299"/>
                    <a:pt x="76183" y="257032"/>
                  </a:cubicBezTo>
                  <a:cubicBezTo>
                    <a:pt x="77050" y="257899"/>
                    <a:pt x="78193" y="258337"/>
                    <a:pt x="79327" y="258337"/>
                  </a:cubicBezTo>
                  <a:cubicBezTo>
                    <a:pt x="80470" y="258337"/>
                    <a:pt x="81603" y="257899"/>
                    <a:pt x="82470" y="257032"/>
                  </a:cubicBezTo>
                  <a:lnTo>
                    <a:pt x="125437" y="214065"/>
                  </a:lnTo>
                  <a:cubicBezTo>
                    <a:pt x="127180" y="212331"/>
                    <a:pt x="127180" y="209502"/>
                    <a:pt x="125437" y="207769"/>
                  </a:cubicBezTo>
                  <a:cubicBezTo>
                    <a:pt x="123704" y="206026"/>
                    <a:pt x="120894" y="206026"/>
                    <a:pt x="119151" y="207769"/>
                  </a:cubicBezTo>
                  <a:close/>
                  <a:moveTo>
                    <a:pt x="119751" y="68771"/>
                  </a:moveTo>
                  <a:cubicBezTo>
                    <a:pt x="120894" y="68771"/>
                    <a:pt x="122027" y="68332"/>
                    <a:pt x="122894" y="67466"/>
                  </a:cubicBezTo>
                  <a:lnTo>
                    <a:pt x="160099" y="30261"/>
                  </a:lnTo>
                  <a:cubicBezTo>
                    <a:pt x="161842" y="28527"/>
                    <a:pt x="161842" y="25698"/>
                    <a:pt x="160099" y="23965"/>
                  </a:cubicBezTo>
                  <a:cubicBezTo>
                    <a:pt x="158356" y="22222"/>
                    <a:pt x="155546" y="22222"/>
                    <a:pt x="153803" y="23965"/>
                  </a:cubicBezTo>
                  <a:lnTo>
                    <a:pt x="116598" y="61170"/>
                  </a:lnTo>
                  <a:cubicBezTo>
                    <a:pt x="114855" y="62903"/>
                    <a:pt x="114855" y="65732"/>
                    <a:pt x="116598" y="67466"/>
                  </a:cubicBezTo>
                  <a:cubicBezTo>
                    <a:pt x="117474" y="68342"/>
                    <a:pt x="118617" y="68771"/>
                    <a:pt x="119751" y="68771"/>
                  </a:cubicBezTo>
                  <a:close/>
                  <a:moveTo>
                    <a:pt x="59638" y="267272"/>
                  </a:moveTo>
                  <a:lnTo>
                    <a:pt x="48904" y="278016"/>
                  </a:lnTo>
                  <a:cubicBezTo>
                    <a:pt x="47161" y="279749"/>
                    <a:pt x="47161" y="282569"/>
                    <a:pt x="48904" y="284312"/>
                  </a:cubicBezTo>
                  <a:cubicBezTo>
                    <a:pt x="49771" y="285179"/>
                    <a:pt x="50914" y="285617"/>
                    <a:pt x="52047" y="285617"/>
                  </a:cubicBezTo>
                  <a:cubicBezTo>
                    <a:pt x="53180" y="285617"/>
                    <a:pt x="54323" y="285179"/>
                    <a:pt x="55190" y="284312"/>
                  </a:cubicBezTo>
                  <a:lnTo>
                    <a:pt x="65934" y="273568"/>
                  </a:lnTo>
                  <a:cubicBezTo>
                    <a:pt x="67678" y="271834"/>
                    <a:pt x="67678" y="269015"/>
                    <a:pt x="65934" y="267272"/>
                  </a:cubicBezTo>
                  <a:cubicBezTo>
                    <a:pt x="64201" y="265538"/>
                    <a:pt x="61381" y="265538"/>
                    <a:pt x="59638" y="267272"/>
                  </a:cubicBezTo>
                  <a:close/>
                  <a:moveTo>
                    <a:pt x="60991" y="118624"/>
                  </a:moveTo>
                  <a:cubicBezTo>
                    <a:pt x="60991" y="119767"/>
                    <a:pt x="61429" y="120901"/>
                    <a:pt x="62296" y="121777"/>
                  </a:cubicBezTo>
                  <a:cubicBezTo>
                    <a:pt x="63163" y="122644"/>
                    <a:pt x="64306" y="123082"/>
                    <a:pt x="65439" y="123082"/>
                  </a:cubicBezTo>
                  <a:cubicBezTo>
                    <a:pt x="66573" y="123082"/>
                    <a:pt x="67716" y="122644"/>
                    <a:pt x="68582" y="121777"/>
                  </a:cubicBezTo>
                  <a:lnTo>
                    <a:pt x="73354" y="117005"/>
                  </a:lnTo>
                  <a:lnTo>
                    <a:pt x="78126" y="121777"/>
                  </a:lnTo>
                  <a:cubicBezTo>
                    <a:pt x="78993" y="122644"/>
                    <a:pt x="80136" y="123082"/>
                    <a:pt x="81270" y="123082"/>
                  </a:cubicBezTo>
                  <a:cubicBezTo>
                    <a:pt x="82413" y="123082"/>
                    <a:pt x="83546" y="122644"/>
                    <a:pt x="84413" y="121777"/>
                  </a:cubicBezTo>
                  <a:cubicBezTo>
                    <a:pt x="85280" y="120910"/>
                    <a:pt x="85718" y="119767"/>
                    <a:pt x="85718" y="118624"/>
                  </a:cubicBezTo>
                  <a:cubicBezTo>
                    <a:pt x="85718" y="117481"/>
                    <a:pt x="85280" y="116348"/>
                    <a:pt x="84413" y="115481"/>
                  </a:cubicBezTo>
                  <a:lnTo>
                    <a:pt x="79641" y="110709"/>
                  </a:lnTo>
                  <a:lnTo>
                    <a:pt x="84413" y="105937"/>
                  </a:lnTo>
                  <a:cubicBezTo>
                    <a:pt x="85280" y="105070"/>
                    <a:pt x="85718" y="103927"/>
                    <a:pt x="85718" y="102794"/>
                  </a:cubicBezTo>
                  <a:cubicBezTo>
                    <a:pt x="85718" y="101651"/>
                    <a:pt x="85280" y="100517"/>
                    <a:pt x="84413" y="99641"/>
                  </a:cubicBezTo>
                  <a:cubicBezTo>
                    <a:pt x="82670" y="97907"/>
                    <a:pt x="79860" y="97907"/>
                    <a:pt x="78117" y="99641"/>
                  </a:cubicBezTo>
                  <a:lnTo>
                    <a:pt x="73345" y="104413"/>
                  </a:lnTo>
                  <a:lnTo>
                    <a:pt x="68573" y="99641"/>
                  </a:lnTo>
                  <a:cubicBezTo>
                    <a:pt x="66830" y="97898"/>
                    <a:pt x="64020" y="97907"/>
                    <a:pt x="62277" y="99641"/>
                  </a:cubicBezTo>
                  <a:cubicBezTo>
                    <a:pt x="61410" y="100508"/>
                    <a:pt x="60972" y="101651"/>
                    <a:pt x="60972" y="102794"/>
                  </a:cubicBezTo>
                  <a:cubicBezTo>
                    <a:pt x="60972" y="103937"/>
                    <a:pt x="61410" y="105070"/>
                    <a:pt x="62277" y="105937"/>
                  </a:cubicBezTo>
                  <a:lnTo>
                    <a:pt x="67049" y="110709"/>
                  </a:lnTo>
                  <a:lnTo>
                    <a:pt x="62277" y="115481"/>
                  </a:lnTo>
                  <a:cubicBezTo>
                    <a:pt x="61429" y="116348"/>
                    <a:pt x="60991" y="117491"/>
                    <a:pt x="60991" y="118624"/>
                  </a:cubicBezTo>
                  <a:close/>
                  <a:moveTo>
                    <a:pt x="186607" y="130759"/>
                  </a:moveTo>
                  <a:cubicBezTo>
                    <a:pt x="184864" y="129016"/>
                    <a:pt x="182054" y="129016"/>
                    <a:pt x="180311" y="130759"/>
                  </a:cubicBezTo>
                  <a:cubicBezTo>
                    <a:pt x="179444" y="131626"/>
                    <a:pt x="179006" y="132769"/>
                    <a:pt x="179006" y="133902"/>
                  </a:cubicBezTo>
                  <a:cubicBezTo>
                    <a:pt x="179006" y="135045"/>
                    <a:pt x="179444" y="136179"/>
                    <a:pt x="180311" y="137046"/>
                  </a:cubicBezTo>
                  <a:lnTo>
                    <a:pt x="185083" y="141818"/>
                  </a:lnTo>
                  <a:lnTo>
                    <a:pt x="180311" y="146590"/>
                  </a:lnTo>
                  <a:cubicBezTo>
                    <a:pt x="179444" y="147457"/>
                    <a:pt x="179006" y="148600"/>
                    <a:pt x="179006" y="149733"/>
                  </a:cubicBezTo>
                  <a:cubicBezTo>
                    <a:pt x="179006" y="150876"/>
                    <a:pt x="179444" y="152009"/>
                    <a:pt x="180311" y="152876"/>
                  </a:cubicBezTo>
                  <a:cubicBezTo>
                    <a:pt x="181177" y="153743"/>
                    <a:pt x="182320" y="154181"/>
                    <a:pt x="183454" y="154181"/>
                  </a:cubicBezTo>
                  <a:cubicBezTo>
                    <a:pt x="184587" y="154181"/>
                    <a:pt x="185730" y="153743"/>
                    <a:pt x="186597" y="152876"/>
                  </a:cubicBezTo>
                  <a:lnTo>
                    <a:pt x="191369" y="148104"/>
                  </a:lnTo>
                  <a:lnTo>
                    <a:pt x="196141" y="152876"/>
                  </a:lnTo>
                  <a:cubicBezTo>
                    <a:pt x="197008" y="153743"/>
                    <a:pt x="198151" y="154181"/>
                    <a:pt x="199284" y="154181"/>
                  </a:cubicBezTo>
                  <a:cubicBezTo>
                    <a:pt x="200427" y="154181"/>
                    <a:pt x="201561" y="153743"/>
                    <a:pt x="202428" y="152876"/>
                  </a:cubicBezTo>
                  <a:cubicBezTo>
                    <a:pt x="203294" y="152009"/>
                    <a:pt x="203733" y="150866"/>
                    <a:pt x="203733" y="149733"/>
                  </a:cubicBezTo>
                  <a:cubicBezTo>
                    <a:pt x="203733" y="148590"/>
                    <a:pt x="203294" y="147457"/>
                    <a:pt x="202428" y="146590"/>
                  </a:cubicBezTo>
                  <a:lnTo>
                    <a:pt x="197656" y="141818"/>
                  </a:lnTo>
                  <a:lnTo>
                    <a:pt x="202428" y="137046"/>
                  </a:lnTo>
                  <a:cubicBezTo>
                    <a:pt x="203294" y="136179"/>
                    <a:pt x="203733" y="135036"/>
                    <a:pt x="203733" y="133902"/>
                  </a:cubicBezTo>
                  <a:cubicBezTo>
                    <a:pt x="203733" y="132759"/>
                    <a:pt x="203294" y="131626"/>
                    <a:pt x="202428" y="130759"/>
                  </a:cubicBezTo>
                  <a:cubicBezTo>
                    <a:pt x="200685" y="129016"/>
                    <a:pt x="197875" y="129016"/>
                    <a:pt x="196132" y="130759"/>
                  </a:cubicBezTo>
                  <a:lnTo>
                    <a:pt x="191360" y="135531"/>
                  </a:lnTo>
                  <a:lnTo>
                    <a:pt x="186607" y="130759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rot="21600000">
            <a:off x="-65024" y="1563876"/>
            <a:ext cx="3790950" cy="581025"/>
            <a:chOff x="-65024" y="1563876"/>
            <a:chExt cx="3790950" cy="581025"/>
          </a:xfrm>
        </p:grpSpPr>
        <p:sp>
          <p:nvSpPr>
            <p:cNvPr id="2" name="Freeform 2"/>
            <p:cNvSpPr/>
            <p:nvPr/>
          </p:nvSpPr>
          <p:spPr>
            <a:xfrm>
              <a:off x="-65024" y="1563876"/>
              <a:ext cx="3790950" cy="58102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4128830" y="4217640"/>
            <a:ext cx="3648075" cy="581025"/>
            <a:chOff x="4128830" y="4217640"/>
            <a:chExt cx="3648075" cy="581025"/>
          </a:xfrm>
        </p:grpSpPr>
        <p:sp>
          <p:nvSpPr>
            <p:cNvPr id="4" name="Freeform 4"/>
            <p:cNvSpPr/>
            <p:nvPr/>
          </p:nvSpPr>
          <p:spPr>
            <a:xfrm>
              <a:off x="4128830" y="4217640"/>
              <a:ext cx="3648075" cy="58102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0565613">
            <a:off x="-27269" y="316474"/>
            <a:ext cx="2567993" cy="771525"/>
          </a:xfrm>
          <a:prstGeom prst="rect">
            <a:avLst/>
          </a:prstGeom>
        </p:spPr>
        <p:txBody>
          <a:bodyPr lIns="0" tIns="86400" rIns="0" bIns="0" rtlCol="0" anchor="t"/>
          <a:lstStyle/>
          <a:p>
            <a:pPr algn="l">
              <a:lnSpc>
                <a:spcPts val="6075"/>
              </a:lnSpc>
            </a:pPr>
            <a:r>
              <a:rPr lang="en-US" sz="6075" b="0" i="0" spc="0">
                <a:solidFill>
                  <a:srgbClr val="724DFF">
                    <a:alpha val="100000"/>
                  </a:srgbClr>
                </a:solidFill>
                <a:latin typeface="Caveat"/>
              </a:rPr>
              <a:t>Примеры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73573" y="2770356"/>
            <a:ext cx="4257675" cy="260985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2572807" y="145668"/>
            <a:ext cx="4695825" cy="2886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rot="21600000">
            <a:off x="-65024" y="1563876"/>
            <a:ext cx="3790950" cy="581025"/>
            <a:chOff x="-65024" y="1563876"/>
            <a:chExt cx="3790950" cy="581025"/>
          </a:xfrm>
        </p:grpSpPr>
        <p:sp>
          <p:nvSpPr>
            <p:cNvPr id="2" name="Freeform 2"/>
            <p:cNvSpPr/>
            <p:nvPr/>
          </p:nvSpPr>
          <p:spPr>
            <a:xfrm>
              <a:off x="-65024" y="1563876"/>
              <a:ext cx="3790950" cy="58102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4128830" y="4217640"/>
            <a:ext cx="3648075" cy="581025"/>
            <a:chOff x="4128830" y="4217640"/>
            <a:chExt cx="3648075" cy="581025"/>
          </a:xfrm>
        </p:grpSpPr>
        <p:sp>
          <p:nvSpPr>
            <p:cNvPr id="4" name="Freeform 4"/>
            <p:cNvSpPr/>
            <p:nvPr/>
          </p:nvSpPr>
          <p:spPr>
            <a:xfrm>
              <a:off x="4128830" y="4217640"/>
              <a:ext cx="3648075" cy="58102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FF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0565613">
            <a:off x="-27269" y="316474"/>
            <a:ext cx="2567993" cy="771525"/>
          </a:xfrm>
          <a:prstGeom prst="rect">
            <a:avLst/>
          </a:prstGeom>
        </p:spPr>
        <p:txBody>
          <a:bodyPr lIns="0" tIns="86400" rIns="0" bIns="0" rtlCol="0" anchor="t"/>
          <a:lstStyle/>
          <a:p>
            <a:pPr algn="l">
              <a:lnSpc>
                <a:spcPts val="6075"/>
              </a:lnSpc>
            </a:pPr>
            <a:r>
              <a:rPr lang="en-US" sz="6075" b="0" i="0" spc="0">
                <a:solidFill>
                  <a:srgbClr val="724DFF">
                    <a:alpha val="100000"/>
                  </a:srgbClr>
                </a:solidFill>
                <a:latin typeface="Caveat"/>
              </a:rPr>
              <a:t>Примеры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13249" y="2802103"/>
            <a:ext cx="4391025" cy="268605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2572807" y="145668"/>
            <a:ext cx="4695825" cy="2886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372</Words>
  <Application>Microsoft Macintosh PowerPoint</Application>
  <PresentationFormat>Произвольный</PresentationFormat>
  <Paragraphs>54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20" baseType="lpstr">
      <vt:lpstr>Arial</vt:lpstr>
      <vt:lpstr>Caveat</vt:lpstr>
      <vt:lpstr>Arimo</vt:lpstr>
      <vt:lpstr>Wingdings</vt:lpstr>
      <vt:lpstr>Times New Roman</vt:lpstr>
      <vt:lpstr>Calibri</vt:lpstr>
      <vt:lpstr>Manrope</vt:lpstr>
      <vt:lpstr>Oranienbaum</vt:lpstr>
      <vt:lpstr>Calibri Light</vt:lpstr>
      <vt:lpstr>Office Theme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Master</dc:creator>
  <cp:lastModifiedBy>Master</cp:lastModifiedBy>
  <cp:revision>4</cp:revision>
  <dcterms:created xsi:type="dcterms:W3CDTF">2022-08-28T22:52:32Z</dcterms:created>
  <dcterms:modified xsi:type="dcterms:W3CDTF">2022-08-28T23:14:40Z</dcterms:modified>
</cp:coreProperties>
</file>

<file path=docProps/thumbnail.jpeg>
</file>